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7.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8.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9.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0.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1.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12.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3.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4.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5.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6.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17.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8.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19.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20.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739" r:id="rId2"/>
    <p:sldMasterId id="2147483769" r:id="rId3"/>
    <p:sldMasterId id="2147483779" r:id="rId4"/>
    <p:sldMasterId id="2147483789" r:id="rId5"/>
    <p:sldMasterId id="2147483799" r:id="rId6"/>
    <p:sldMasterId id="2147483809" r:id="rId7"/>
    <p:sldMasterId id="2147483819" r:id="rId8"/>
    <p:sldMasterId id="2147483829" r:id="rId9"/>
    <p:sldMasterId id="2147483839" r:id="rId10"/>
    <p:sldMasterId id="2147483849" r:id="rId11"/>
    <p:sldMasterId id="2147483859" r:id="rId12"/>
    <p:sldMasterId id="2147483869" r:id="rId13"/>
    <p:sldMasterId id="2147483879" r:id="rId14"/>
    <p:sldMasterId id="2147483899" r:id="rId15"/>
    <p:sldMasterId id="2147483909" r:id="rId16"/>
    <p:sldMasterId id="2147483919" r:id="rId17"/>
    <p:sldMasterId id="2147483939" r:id="rId18"/>
    <p:sldMasterId id="2147483949" r:id="rId19"/>
    <p:sldMasterId id="2147483983" r:id="rId20"/>
    <p:sldMasterId id="2147483993" r:id="rId21"/>
  </p:sldMasterIdLst>
  <p:notesMasterIdLst>
    <p:notesMasterId r:id="rId58"/>
  </p:notesMasterIdLst>
  <p:sldIdLst>
    <p:sldId id="256" r:id="rId22"/>
    <p:sldId id="316" r:id="rId23"/>
    <p:sldId id="314" r:id="rId24"/>
    <p:sldId id="293" r:id="rId25"/>
    <p:sldId id="323" r:id="rId26"/>
    <p:sldId id="324" r:id="rId27"/>
    <p:sldId id="318" r:id="rId28"/>
    <p:sldId id="319" r:id="rId29"/>
    <p:sldId id="320" r:id="rId30"/>
    <p:sldId id="322" r:id="rId31"/>
    <p:sldId id="325" r:id="rId32"/>
    <p:sldId id="315" r:id="rId33"/>
    <p:sldId id="298" r:id="rId34"/>
    <p:sldId id="299" r:id="rId35"/>
    <p:sldId id="335" r:id="rId36"/>
    <p:sldId id="326" r:id="rId37"/>
    <p:sldId id="327" r:id="rId38"/>
    <p:sldId id="328" r:id="rId39"/>
    <p:sldId id="301" r:id="rId40"/>
    <p:sldId id="302" r:id="rId41"/>
    <p:sldId id="303" r:id="rId42"/>
    <p:sldId id="330" r:id="rId43"/>
    <p:sldId id="331" r:id="rId44"/>
    <p:sldId id="304" r:id="rId45"/>
    <p:sldId id="305" r:id="rId46"/>
    <p:sldId id="306" r:id="rId47"/>
    <p:sldId id="307" r:id="rId48"/>
    <p:sldId id="308" r:id="rId49"/>
    <p:sldId id="309" r:id="rId50"/>
    <p:sldId id="333" r:id="rId51"/>
    <p:sldId id="339" r:id="rId52"/>
    <p:sldId id="334" r:id="rId53"/>
    <p:sldId id="310" r:id="rId54"/>
    <p:sldId id="312" r:id="rId55"/>
    <p:sldId id="341" r:id="rId56"/>
    <p:sldId id="342" r:id="rId57"/>
  </p:sldIdLst>
  <p:sldSz cx="9001125" cy="5143500"/>
  <p:notesSz cx="7099300" cy="10223500"/>
  <p:defaultTextStyle>
    <a:lvl1pPr marL="0" algn="l" rtl="0" latinLnBrk="0">
      <a:defRPr lang="fr-FR" sz="1800" kern="1200">
        <a:solidFill>
          <a:schemeClr val="tx1"/>
        </a:solidFill>
        <a:latin typeface="+mn-lt"/>
        <a:ea typeface="+mn-ea"/>
        <a:cs typeface="+mn-cs"/>
      </a:defRPr>
    </a:lvl1pPr>
    <a:lvl2pPr marL="456979" algn="l" rtl="0" latinLnBrk="0">
      <a:defRPr lang="fr-FR" sz="1800" kern="1200">
        <a:solidFill>
          <a:schemeClr val="tx1"/>
        </a:solidFill>
        <a:latin typeface="+mn-lt"/>
        <a:ea typeface="+mn-ea"/>
        <a:cs typeface="+mn-cs"/>
      </a:defRPr>
    </a:lvl2pPr>
    <a:lvl3pPr marL="913959" algn="l" rtl="0" latinLnBrk="0">
      <a:defRPr lang="fr-FR" sz="1800" kern="1200">
        <a:solidFill>
          <a:schemeClr val="tx1"/>
        </a:solidFill>
        <a:latin typeface="+mn-lt"/>
        <a:ea typeface="+mn-ea"/>
        <a:cs typeface="+mn-cs"/>
      </a:defRPr>
    </a:lvl3pPr>
    <a:lvl4pPr marL="1370932" algn="l" rtl="0" latinLnBrk="0">
      <a:defRPr lang="fr-FR" sz="1800" kern="1200">
        <a:solidFill>
          <a:schemeClr val="tx1"/>
        </a:solidFill>
        <a:latin typeface="+mn-lt"/>
        <a:ea typeface="+mn-ea"/>
        <a:cs typeface="+mn-cs"/>
      </a:defRPr>
    </a:lvl4pPr>
    <a:lvl5pPr marL="1827918" algn="l" rtl="0" latinLnBrk="0">
      <a:defRPr lang="fr-FR" sz="1800" kern="1200">
        <a:solidFill>
          <a:schemeClr val="tx1"/>
        </a:solidFill>
        <a:latin typeface="+mn-lt"/>
        <a:ea typeface="+mn-ea"/>
        <a:cs typeface="+mn-cs"/>
      </a:defRPr>
    </a:lvl5pPr>
    <a:lvl6pPr marL="2284896" algn="l" rtl="0" latinLnBrk="0">
      <a:defRPr lang="fr-FR" sz="1800" kern="1200">
        <a:solidFill>
          <a:schemeClr val="tx1"/>
        </a:solidFill>
        <a:latin typeface="+mn-lt"/>
        <a:ea typeface="+mn-ea"/>
        <a:cs typeface="+mn-cs"/>
      </a:defRPr>
    </a:lvl6pPr>
    <a:lvl7pPr marL="2741872" algn="l" rtl="0" latinLnBrk="0">
      <a:defRPr lang="fr-FR" sz="1800" kern="1200">
        <a:solidFill>
          <a:schemeClr val="tx1"/>
        </a:solidFill>
        <a:latin typeface="+mn-lt"/>
        <a:ea typeface="+mn-ea"/>
        <a:cs typeface="+mn-cs"/>
      </a:defRPr>
    </a:lvl7pPr>
    <a:lvl8pPr marL="3198855" algn="l" rtl="0" latinLnBrk="0">
      <a:defRPr lang="fr-FR" sz="1800" kern="1200">
        <a:solidFill>
          <a:schemeClr val="tx1"/>
        </a:solidFill>
        <a:latin typeface="+mn-lt"/>
        <a:ea typeface="+mn-ea"/>
        <a:cs typeface="+mn-cs"/>
      </a:defRPr>
    </a:lvl8pPr>
    <a:lvl9pPr marL="3655839" algn="l" rtl="0" latinLnBrk="0">
      <a:defRPr lang="fr-FR" sz="1800" kern="1200">
        <a:solidFill>
          <a:schemeClr val="tx1"/>
        </a:solidFill>
        <a:latin typeface="+mn-lt"/>
        <a:ea typeface="+mn-ea"/>
        <a:cs typeface="+mn-cs"/>
      </a:defRPr>
    </a:lvl9pPr>
    <a:extLst/>
  </p:defaultTextStyle>
  <p:extLst>
    <p:ext uri="{EFAFB233-063F-42B5-8137-9DF3F51BA10A}">
      <p15:sldGuideLst xmlns:p15="http://schemas.microsoft.com/office/powerpoint/2012/main">
        <p15:guide id="1" orient="horz" pos="1620">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30" autoAdjust="0"/>
    <p:restoredTop sz="97491" autoAdjust="0"/>
  </p:normalViewPr>
  <p:slideViewPr>
    <p:cSldViewPr>
      <p:cViewPr varScale="1">
        <p:scale>
          <a:sx n="70" d="100"/>
          <a:sy n="70" d="100"/>
        </p:scale>
        <p:origin x="638" y="48"/>
      </p:cViewPr>
      <p:guideLst>
        <p:guide orient="horz" pos="1620"/>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5.xml"/><Relationship Id="rId39" Type="http://schemas.openxmlformats.org/officeDocument/2006/relationships/slide" Target="slides/slide18.xml"/><Relationship Id="rId21" Type="http://schemas.openxmlformats.org/officeDocument/2006/relationships/slideMaster" Target="slideMasters/slideMaster21.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slide" Target="slides/slide26.xml"/><Relationship Id="rId50" Type="http://schemas.openxmlformats.org/officeDocument/2006/relationships/slide" Target="slides/slide29.xml"/><Relationship Id="rId55" Type="http://schemas.openxmlformats.org/officeDocument/2006/relationships/slide" Target="slides/slide34.xml"/><Relationship Id="rId63"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8.xml"/><Relationship Id="rId41" Type="http://schemas.openxmlformats.org/officeDocument/2006/relationships/slide" Target="slides/slide20.xml"/><Relationship Id="rId54" Type="http://schemas.openxmlformats.org/officeDocument/2006/relationships/slide" Target="slides/slide3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slide" Target="slides/slide32.xml"/><Relationship Id="rId58"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 Id="rId57" Type="http://schemas.openxmlformats.org/officeDocument/2006/relationships/slide" Target="slides/slide36.xml"/><Relationship Id="rId61"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slide" Target="slides/slide31.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slide" Target="slides/slide35.xml"/><Relationship Id="rId8" Type="http://schemas.openxmlformats.org/officeDocument/2006/relationships/slideMaster" Target="slideMasters/slideMaster8.xml"/><Relationship Id="rId51" Type="http://schemas.openxmlformats.org/officeDocument/2006/relationships/slide" Target="slides/slide30.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363" cy="511175"/>
          </a:xfrm>
          <a:prstGeom prst="rect">
            <a:avLst/>
          </a:prstGeom>
        </p:spPr>
        <p:txBody>
          <a:bodyPr vert="horz" lIns="98986" tIns="49493" rIns="98986" bIns="49493" rtlCol="0"/>
          <a:lstStyle>
            <a:lvl1pPr algn="l" latinLnBrk="0">
              <a:defRPr lang="fr-FR" sz="1300"/>
            </a:lvl1pPr>
            <a:extLst/>
          </a:lstStyle>
          <a:p>
            <a:endParaRPr lang="fr-FR"/>
          </a:p>
        </p:txBody>
      </p:sp>
      <p:sp>
        <p:nvSpPr>
          <p:cNvPr id="3" name="Date Placeholder 2"/>
          <p:cNvSpPr>
            <a:spLocks noGrp="1"/>
          </p:cNvSpPr>
          <p:nvPr>
            <p:ph type="dt" idx="1"/>
          </p:nvPr>
        </p:nvSpPr>
        <p:spPr>
          <a:xfrm>
            <a:off x="4021295" y="1"/>
            <a:ext cx="3076363" cy="511175"/>
          </a:xfrm>
          <a:prstGeom prst="rect">
            <a:avLst/>
          </a:prstGeom>
        </p:spPr>
        <p:txBody>
          <a:bodyPr vert="horz" lIns="98986" tIns="49493" rIns="98986" bIns="49493" rtlCol="0"/>
          <a:lstStyle>
            <a:lvl1pPr algn="r" latinLnBrk="0">
              <a:defRPr lang="fr-FR" sz="1300"/>
            </a:lvl1pPr>
            <a:extLst/>
          </a:lstStyle>
          <a:p>
            <a:fld id="{A8ADFD5B-A66C-449C-B6E8-FB716D07777D}" type="datetimeFigureOut">
              <a:rPr lang="fr-FR"/>
              <a:pPr/>
              <a:t>25/12/2017</a:t>
            </a:fld>
            <a:endParaRPr lang="fr-FR"/>
          </a:p>
        </p:txBody>
      </p:sp>
      <p:sp>
        <p:nvSpPr>
          <p:cNvPr id="4" name="Slide Image Placeholder 3"/>
          <p:cNvSpPr>
            <a:spLocks noGrp="1" noRot="1" noChangeAspect="1"/>
          </p:cNvSpPr>
          <p:nvPr>
            <p:ph type="sldImg" idx="2"/>
          </p:nvPr>
        </p:nvSpPr>
        <p:spPr>
          <a:xfrm>
            <a:off x="195263" y="766763"/>
            <a:ext cx="6708775" cy="3833812"/>
          </a:xfrm>
          <a:prstGeom prst="rect">
            <a:avLst/>
          </a:prstGeom>
          <a:noFill/>
          <a:ln w="12700">
            <a:solidFill>
              <a:prstClr val="black"/>
            </a:solidFill>
          </a:ln>
        </p:spPr>
        <p:txBody>
          <a:bodyPr vert="horz" lIns="98986" tIns="49493" rIns="98986" bIns="49493" rtlCol="0" anchor="ctr"/>
          <a:lstStyle/>
          <a:p>
            <a:endParaRPr lang="fr-FR"/>
          </a:p>
        </p:txBody>
      </p:sp>
      <p:sp>
        <p:nvSpPr>
          <p:cNvPr id="5" name="Notes Placeholder 4"/>
          <p:cNvSpPr>
            <a:spLocks noGrp="1"/>
          </p:cNvSpPr>
          <p:nvPr>
            <p:ph type="body" sz="quarter" idx="3"/>
          </p:nvPr>
        </p:nvSpPr>
        <p:spPr>
          <a:xfrm>
            <a:off x="709931" y="4856163"/>
            <a:ext cx="5679440" cy="4600575"/>
          </a:xfrm>
          <a:prstGeom prst="rect">
            <a:avLst/>
          </a:prstGeom>
        </p:spPr>
        <p:txBody>
          <a:bodyPr vert="horz" lIns="98986" tIns="49493" rIns="98986" bIns="49493" rtlCol="0">
            <a:normAutofit/>
          </a:bodyPr>
          <a:lstStyle/>
          <a:p>
            <a:pPr lvl="0"/>
            <a:r>
              <a:rPr lang="fr-FR"/>
              <a:t>Cliquez pour modifier les styles du texte du masque</a:t>
            </a:r>
          </a:p>
          <a:p>
            <a:pPr lvl="1"/>
            <a:r>
              <a:rPr lang="fr-FR"/>
              <a:t>Niveau 2</a:t>
            </a:r>
          </a:p>
          <a:p>
            <a:pPr lvl="2"/>
            <a:r>
              <a:rPr lang="fr-FR"/>
              <a:t>Niveau 3</a:t>
            </a:r>
          </a:p>
          <a:p>
            <a:pPr lvl="3"/>
            <a:r>
              <a:rPr lang="fr-FR"/>
              <a:t>Niveau 4</a:t>
            </a:r>
          </a:p>
          <a:p>
            <a:pPr lvl="4"/>
            <a:r>
              <a:rPr lang="fr-FR"/>
              <a:t>Niveau 5</a:t>
            </a:r>
          </a:p>
        </p:txBody>
      </p:sp>
      <p:sp>
        <p:nvSpPr>
          <p:cNvPr id="6" name="Footer Placeholder 5"/>
          <p:cNvSpPr>
            <a:spLocks noGrp="1"/>
          </p:cNvSpPr>
          <p:nvPr>
            <p:ph type="ftr" sz="quarter" idx="4"/>
          </p:nvPr>
        </p:nvSpPr>
        <p:spPr>
          <a:xfrm>
            <a:off x="1" y="9710551"/>
            <a:ext cx="3076363" cy="511175"/>
          </a:xfrm>
          <a:prstGeom prst="rect">
            <a:avLst/>
          </a:prstGeom>
        </p:spPr>
        <p:txBody>
          <a:bodyPr vert="horz" lIns="98986" tIns="49493" rIns="98986" bIns="49493" rtlCol="0" anchor="b"/>
          <a:lstStyle>
            <a:lvl1pPr algn="l" latinLnBrk="0">
              <a:defRPr lang="fr-FR" sz="1300"/>
            </a:lvl1pPr>
            <a:extLst/>
          </a:lstStyle>
          <a:p>
            <a:endParaRPr lang="fr-FR"/>
          </a:p>
        </p:txBody>
      </p:sp>
      <p:sp>
        <p:nvSpPr>
          <p:cNvPr id="7" name="Slide Number Placeholder 6"/>
          <p:cNvSpPr>
            <a:spLocks noGrp="1"/>
          </p:cNvSpPr>
          <p:nvPr>
            <p:ph type="sldNum" sz="quarter" idx="5"/>
          </p:nvPr>
        </p:nvSpPr>
        <p:spPr>
          <a:xfrm>
            <a:off x="4021295" y="9710551"/>
            <a:ext cx="3076363" cy="511175"/>
          </a:xfrm>
          <a:prstGeom prst="rect">
            <a:avLst/>
          </a:prstGeom>
        </p:spPr>
        <p:txBody>
          <a:bodyPr vert="horz" lIns="98986" tIns="49493" rIns="98986" bIns="49493" rtlCol="0" anchor="b"/>
          <a:lstStyle>
            <a:lvl1pPr algn="r" latinLnBrk="0">
              <a:defRPr lang="fr-FR" sz="1300"/>
            </a:lvl1pPr>
            <a:extLst/>
          </a:lstStyle>
          <a:p>
            <a:fld id="{CA5D3BF3-D352-46FC-8343-31F56E6730EA}" type="slidenum">
              <a:rPr/>
              <a:pPr/>
              <a:t>‹N°›</a:t>
            </a:fld>
            <a:endParaRPr lang="fr-FR"/>
          </a:p>
        </p:txBody>
      </p:sp>
    </p:spTree>
    <p:extLst>
      <p:ext uri="{BB962C8B-B14F-4D97-AF65-F5344CB8AC3E}">
        <p14:creationId xmlns:p14="http://schemas.microsoft.com/office/powerpoint/2010/main" val="3350673749"/>
      </p:ext>
    </p:extLst>
  </p:cSld>
  <p:clrMap bg1="lt1" tx1="dk1" bg2="lt2" tx2="dk2" accent1="accent1" accent2="accent2" accent3="accent3" accent4="accent4" accent5="accent5" accent6="accent6" hlink="hlink" folHlink="folHlink"/>
  <p:notesStyle>
    <a:lvl1pPr marL="0" algn="l" rtl="0" latinLnBrk="0">
      <a:defRPr lang="fr-FR" sz="1200" kern="1200">
        <a:solidFill>
          <a:schemeClr val="tx1"/>
        </a:solidFill>
        <a:latin typeface="+mn-lt"/>
        <a:ea typeface="+mn-ea"/>
        <a:cs typeface="+mn-cs"/>
      </a:defRPr>
    </a:lvl1pPr>
    <a:lvl2pPr marL="456979" algn="l" rtl="0" latinLnBrk="0">
      <a:defRPr lang="fr-FR" sz="1200" kern="1200">
        <a:solidFill>
          <a:schemeClr val="tx1"/>
        </a:solidFill>
        <a:latin typeface="+mn-lt"/>
        <a:ea typeface="+mn-ea"/>
        <a:cs typeface="+mn-cs"/>
      </a:defRPr>
    </a:lvl2pPr>
    <a:lvl3pPr marL="913959" algn="l" rtl="0" latinLnBrk="0">
      <a:defRPr lang="fr-FR" sz="1200" kern="1200">
        <a:solidFill>
          <a:schemeClr val="tx1"/>
        </a:solidFill>
        <a:latin typeface="+mn-lt"/>
        <a:ea typeface="+mn-ea"/>
        <a:cs typeface="+mn-cs"/>
      </a:defRPr>
    </a:lvl3pPr>
    <a:lvl4pPr marL="1370932" algn="l" rtl="0" latinLnBrk="0">
      <a:defRPr lang="fr-FR" sz="1200" kern="1200">
        <a:solidFill>
          <a:schemeClr val="tx1"/>
        </a:solidFill>
        <a:latin typeface="+mn-lt"/>
        <a:ea typeface="+mn-ea"/>
        <a:cs typeface="+mn-cs"/>
      </a:defRPr>
    </a:lvl4pPr>
    <a:lvl5pPr marL="1827918" algn="l" rtl="0" latinLnBrk="0">
      <a:defRPr lang="fr-FR" sz="1200" kern="1200">
        <a:solidFill>
          <a:schemeClr val="tx1"/>
        </a:solidFill>
        <a:latin typeface="+mn-lt"/>
        <a:ea typeface="+mn-ea"/>
        <a:cs typeface="+mn-cs"/>
      </a:defRPr>
    </a:lvl5pPr>
    <a:lvl6pPr marL="2284896" algn="l" rtl="0" latinLnBrk="0">
      <a:defRPr lang="fr-FR" sz="1200" kern="1200">
        <a:solidFill>
          <a:schemeClr val="tx1"/>
        </a:solidFill>
        <a:latin typeface="+mn-lt"/>
        <a:ea typeface="+mn-ea"/>
        <a:cs typeface="+mn-cs"/>
      </a:defRPr>
    </a:lvl6pPr>
    <a:lvl7pPr marL="2741872" algn="l" rtl="0" latinLnBrk="0">
      <a:defRPr lang="fr-FR" sz="1200" kern="1200">
        <a:solidFill>
          <a:schemeClr val="tx1"/>
        </a:solidFill>
        <a:latin typeface="+mn-lt"/>
        <a:ea typeface="+mn-ea"/>
        <a:cs typeface="+mn-cs"/>
      </a:defRPr>
    </a:lvl7pPr>
    <a:lvl8pPr marL="3198855" algn="l" rtl="0" latinLnBrk="0">
      <a:defRPr lang="fr-FR" sz="1200" kern="1200">
        <a:solidFill>
          <a:schemeClr val="tx1"/>
        </a:solidFill>
        <a:latin typeface="+mn-lt"/>
        <a:ea typeface="+mn-ea"/>
        <a:cs typeface="+mn-cs"/>
      </a:defRPr>
    </a:lvl8pPr>
    <a:lvl9pPr marL="3655839" algn="l" rtl="0" latinLnBrk="0">
      <a:defRPr lang="fr-F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10</a:t>
            </a:fld>
            <a:endParaRPr>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11</a:t>
            </a:fld>
            <a:endParaRPr>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12</a:t>
            </a:fld>
            <a:endParaRPr>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13</a:t>
            </a:fld>
            <a:endParaRPr>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14</a:t>
            </a:fld>
            <a:endParaRPr>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15</a:t>
            </a:fld>
            <a:endParaRPr>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16</a:t>
            </a:fld>
            <a:endParaRPr>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17</a:t>
            </a:fld>
            <a:endParaRPr>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18</a:t>
            </a:fld>
            <a:endParaRPr>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19</a:t>
            </a:fld>
            <a:endParaRP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a:t>
            </a:fld>
            <a:endParaRPr>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20</a:t>
            </a:fld>
            <a:endParaRPr>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21</a:t>
            </a:fld>
            <a:endParaRPr>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22</a:t>
            </a:fld>
            <a:endParaRPr>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23</a:t>
            </a:fld>
            <a:endParaRPr>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24</a:t>
            </a:fld>
            <a:endParaRPr>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25</a:t>
            </a:fld>
            <a:endParaRPr>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26</a:t>
            </a:fld>
            <a:endParaRPr>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27</a:t>
            </a:fld>
            <a:endParaRPr>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28</a:t>
            </a:fld>
            <a:endParaRPr>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29</a:t>
            </a:fld>
            <a:endParaRP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3</a:t>
            </a:fld>
            <a:endParaRPr>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30</a:t>
            </a:fld>
            <a:endParaRPr>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31</a:t>
            </a:fld>
            <a:endParaRPr>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32</a:t>
            </a:fld>
            <a:endParaRPr>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33</a:t>
            </a:fld>
            <a:endParaRPr>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34</a:t>
            </a:fld>
            <a:endParaRPr>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35</a:t>
            </a:fld>
            <a:endParaRPr>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36</a:t>
            </a:fld>
            <a:endParaRPr>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4</a:t>
            </a:fld>
            <a:endParaRPr>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5</a:t>
            </a:fld>
            <a:endParaRPr>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6</a:t>
            </a:fld>
            <a:endParaRPr>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7</a:t>
            </a:fld>
            <a:endParaRPr>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8</a:t>
            </a:fld>
            <a:endParaRPr>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195263" y="766763"/>
            <a:ext cx="6708775" cy="3833812"/>
          </a:xfrm>
        </p:spPr>
      </p:sp>
      <p:sp>
        <p:nvSpPr>
          <p:cNvPr id="3" name="Rectangle 2"/>
          <p:cNvSpPr>
            <a:spLocks noGrp="1"/>
          </p:cNvSpPr>
          <p:nvPr>
            <p:ph type="body" idx="1"/>
          </p:nvPr>
        </p:nvSpPr>
        <p:spPr/>
        <p:txBody>
          <a:bodyPr/>
          <a:lstStyle/>
          <a:p>
            <a:endParaRPr lang="fr-FR" dirty="0"/>
          </a:p>
        </p:txBody>
      </p:sp>
      <p:sp>
        <p:nvSpPr>
          <p:cNvPr id="4" name="Rectangle 3"/>
          <p:cNvSpPr>
            <a:spLocks noGrp="1"/>
          </p:cNvSpPr>
          <p:nvPr>
            <p:ph type="sldNum" sz="quarter" idx="10"/>
          </p:nvPr>
        </p:nvSpPr>
        <p:spPr/>
        <p:txBody>
          <a:bodyPr/>
          <a:lstStyle/>
          <a:p>
            <a:fld id="{CA5D3BF3-D352-46FC-8343-31F56E6730EA}" type="slidenum">
              <a:rPr smtClean="0">
                <a:solidFill>
                  <a:prstClr val="black"/>
                </a:solidFill>
              </a:rPr>
              <a:pPr/>
              <a:t>9</a:t>
            </a:fld>
            <a:endParaRPr>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pPr algn="ctr"/>
            <a:fld id="{047E157E-8DCB-4F70-A0AF-5EB586A91DD4}" type="datetime1">
              <a:rPr kumimoji="0" lang="fr-FR">
                <a:solidFill>
                  <a:srgbClr val="FFFFFF"/>
                </a:solidFill>
              </a:rPr>
              <a:pPr algn="ctr"/>
              <a:t>25/12/2017</a:t>
            </a:fld>
            <a:endParaRPr kumimoji="0" lang="fr-FR" sz="2000">
              <a:solidFill>
                <a:srgbClr val="FFFFFF"/>
              </a:solidFill>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pPr algn="r"/>
            <a:endParaRPr kumimoji="0" lang="fr-FR">
              <a:solidFill>
                <a:schemeClr val="tx2"/>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kumimoji="0" lang="fr-FR">
                <a:solidFill>
                  <a:schemeClr val="tx2"/>
                </a:solidFill>
              </a:rPr>
              <a:pPr/>
              <a:t>‹N°›</a:t>
            </a:fld>
            <a:endParaRPr kumimoji="0" lang="fr-FR">
              <a:solidFill>
                <a:schemeClr val="tx2"/>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4227751415"/>
      </p:ext>
    </p:extLst>
  </p:cSld>
  <p:clrMapOvr>
    <a:overrideClrMapping bg1="dk1" tx1="lt1" bg2="dk2" tx2="lt2" accent1="accent1" accent2="accent2" accent3="accent3" accent4="accent4" accent5="accent5" accent6="accent6" hlink="hlink" folHlink="folHlink"/>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3384359269"/>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22946082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4268344035"/>
      </p:ext>
    </p:extLst>
  </p:cSld>
  <p:clrMapOvr>
    <a:overrideClrMapping bg1="lt1" tx1="dk1" bg2="lt2" tx2="dk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56929861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4744580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223988092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147140504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28132284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2585369838"/>
      </p:ext>
    </p:extLst>
  </p:cSld>
  <p:clrMapOvr>
    <a:overrideClrMapping bg1="dk1" tx1="lt1" bg2="dk2" tx2="lt2" accent1="accent1" accent2="accent2" accent3="accent3" accent4="accent4" accent5="accent5" accent6="accent6" hlink="hlink" folHlink="folHlink"/>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236120419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54944470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44241337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1231659456"/>
      </p:ext>
    </p:extLst>
  </p:cSld>
  <p:clrMapOvr>
    <a:overrideClrMapping bg1="lt1" tx1="dk1" bg2="lt2" tx2="dk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408647917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428691237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133226505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14876661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99242879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3074538348"/>
      </p:ext>
    </p:extLst>
  </p:cSld>
  <p:clrMapOvr>
    <a:overrideClrMapping bg1="dk1" tx1="lt1" bg2="dk2" tx2="lt2" accent1="accent1" accent2="accent2" accent3="accent3" accent4="accent4" accent5="accent5" accent6="accent6" hlink="hlink" folHlink="folHlink"/>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3015064339"/>
      </p:ext>
    </p:extLst>
  </p:cSld>
  <p:clrMapOvr>
    <a:overrideClrMapping bg1="dk1" tx1="lt1" bg2="dk2" tx2="lt2" accent1="accent1" accent2="accent2" accent3="accent3" accent4="accent4" accent5="accent5" accent6="accent6" hlink="hlink" folHlink="folHlink"/>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34247140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1546796639"/>
      </p:ext>
    </p:extLst>
  </p:cSld>
  <p:clrMapOvr>
    <a:overrideClrMapping bg1="lt1" tx1="dk1" bg2="lt2" tx2="dk2" accent1="accent1" accent2="accent2" accent3="accent3" accent4="accent4" accent5="accent5" accent6="accent6" hlink="hlink" folHlink="folHlink"/>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1818770633"/>
      </p:ext>
    </p:extLst>
  </p:cSld>
  <p:clrMapOvr>
    <a:overrideClrMapping bg1="lt1" tx1="dk1" bg2="lt2" tx2="dk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374579755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367950181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375083709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33259774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60231026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3606127056"/>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3896807949"/>
      </p:ext>
    </p:extLst>
  </p:cSld>
  <p:clrMapOvr>
    <a:overrideClrMapping bg1="dk1" tx1="lt1" bg2="dk2" tx2="lt2" accent1="accent1" accent2="accent2" accent3="accent3" accent4="accent4" accent5="accent5" accent6="accent6" hlink="hlink" folHlink="folHlink"/>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44930777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2457631362"/>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1176484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57999294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337763811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282263282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108200390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7637986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2767566756"/>
      </p:ext>
    </p:extLst>
  </p:cSld>
  <p:clrMapOvr>
    <a:overrideClrMapping bg1="dk1" tx1="lt1" bg2="dk2" tx2="lt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3587924632"/>
      </p:ext>
    </p:extLst>
  </p:cSld>
  <p:clrMapOvr>
    <a:overrideClrMapping bg1="dk1" tx1="lt1" bg2="dk2" tx2="lt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269052650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312796503"/>
      </p:ext>
    </p:extLst>
  </p:cSld>
  <p:clrMapOvr>
    <a:overrideClrMapping bg1="lt1" tx1="dk1" bg2="lt2" tx2="dk2" accent1="accent1" accent2="accent2" accent3="accent3" accent4="accent4" accent5="accent5" accent6="accent6" hlink="hlink" folHlink="folHlink"/>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36910166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200717655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410863227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276561545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356334346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260622332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1157676394"/>
      </p:ext>
    </p:extLst>
  </p:cSld>
  <p:clrMapOvr>
    <a:overrideClrMapping bg1="dk1" tx1="lt1" bg2="dk2" tx2="lt2" accent1="accent1" accent2="accent2" accent3="accent3" accent4="accent4" accent5="accent5" accent6="accent6" hlink="hlink" folHlink="folHlink"/>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3543041882"/>
      </p:ext>
    </p:extLst>
  </p:cSld>
  <p:clrMapOvr>
    <a:overrideClrMapping bg1="dk1" tx1="lt1" bg2="dk2" tx2="lt2" accent1="accent1" accent2="accent2" accent3="accent3" accent4="accent4" accent5="accent5" accent6="accent6" hlink="hlink" folHlink="folHlink"/>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86466327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2234271566"/>
      </p:ext>
    </p:extLst>
  </p:cSld>
  <p:clrMapOvr>
    <a:overrideClrMapping bg1="lt1" tx1="dk1" bg2="lt2" tx2="dk2" accent1="accent1" accent2="accent2" accent3="accent3" accent4="accent4" accent5="accent5" accent6="accent6" hlink="hlink" folHlink="folHlink"/>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387867495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26385930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243219361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132834435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161422721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71620283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2546012730"/>
      </p:ext>
    </p:extLst>
  </p:cSld>
  <p:clrMapOvr>
    <a:overrideClrMapping bg1="dk1" tx1="lt1" bg2="dk2" tx2="lt2" accent1="accent1" accent2="accent2" accent3="accent3" accent4="accent4" accent5="accent5" accent6="accent6" hlink="hlink" folHlink="folHlink"/>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4059341767"/>
      </p:ext>
    </p:extLst>
  </p:cSld>
  <p:clrMapOvr>
    <a:overrideClrMapping bg1="dk1" tx1="lt1" bg2="dk2" tx2="lt2" accent1="accent1" accent2="accent2" accent3="accent3" accent4="accent4" accent5="accent5" accent6="accent6" hlink="hlink" folHlink="folHlink"/>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48457554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2011881403"/>
      </p:ext>
    </p:extLst>
  </p:cSld>
  <p:clrMapOvr>
    <a:overrideClrMapping bg1="lt1" tx1="dk1" bg2="lt2" tx2="dk2" accent1="accent1" accent2="accent2" accent3="accent3" accent4="accent4" accent5="accent5" accent6="accent6" hlink="hlink" folHlink="folHlink"/>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356681166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22785332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2525480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387690971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428051816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422101868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4056406992"/>
      </p:ext>
    </p:extLst>
  </p:cSld>
  <p:clrMapOvr>
    <a:overrideClrMapping bg1="dk1" tx1="lt1" bg2="dk2" tx2="lt2" accent1="accent1" accent2="accent2" accent3="accent3" accent4="accent4" accent5="accent5" accent6="accent6" hlink="hlink" folHlink="folHlink"/>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283169056"/>
      </p:ext>
    </p:extLst>
  </p:cSld>
  <p:clrMapOvr>
    <a:overrideClrMapping bg1="dk1" tx1="lt1" bg2="dk2" tx2="lt2" accent1="accent1" accent2="accent2" accent3="accent3" accent4="accent4" accent5="accent5" accent6="accent6" hlink="hlink" folHlink="folHlink"/>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418719397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648673096"/>
      </p:ext>
    </p:extLst>
  </p:cSld>
  <p:clrMapOvr>
    <a:overrideClrMapping bg1="lt1" tx1="dk1" bg2="lt2" tx2="dk2" accent1="accent1" accent2="accent2" accent3="accent3" accent4="accent4" accent5="accent5" accent6="accent6" hlink="hlink" folHlink="folHlink"/>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231616618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210914575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205961273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1306515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24875602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8998663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3569267412"/>
      </p:ext>
    </p:extLst>
  </p:cSld>
  <p:clrMapOvr>
    <a:overrideClrMapping bg1="dk1" tx1="lt1" bg2="dk2" tx2="lt2" accent1="accent1" accent2="accent2" accent3="accent3" accent4="accent4" accent5="accent5" accent6="accent6" hlink="hlink" folHlink="folHlink"/>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2933346159"/>
      </p:ext>
    </p:extLst>
  </p:cSld>
  <p:clrMapOvr>
    <a:overrideClrMapping bg1="dk1" tx1="lt1" bg2="dk2" tx2="lt2" accent1="accent1" accent2="accent2" accent3="accent3" accent4="accent4" accent5="accent5" accent6="accent6" hlink="hlink" folHlink="folHlink"/>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265261760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454310917"/>
      </p:ext>
    </p:extLst>
  </p:cSld>
  <p:clrMapOvr>
    <a:overrideClrMapping bg1="lt1" tx1="dk1" bg2="lt2" tx2="dk2" accent1="accent1" accent2="accent2" accent3="accent3" accent4="accent4" accent5="accent5" accent6="accent6" hlink="hlink" folHlink="folHlink"/>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118790697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173388938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367564949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254047379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20618019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2310844936"/>
      </p:ext>
    </p:extLst>
  </p:cSld>
  <p:clrMapOvr>
    <a:overrideClrMapping bg1="dk1" tx1="lt1" bg2="dk2" tx2="lt2" accent1="accent1" accent2="accent2" accent3="accent3" accent4="accent4" accent5="accent5" accent6="accent6" hlink="hlink" folHlink="folHlink"/>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2201740987"/>
      </p:ext>
    </p:extLst>
  </p:cSld>
  <p:clrMapOvr>
    <a:overrideClrMapping bg1="dk1" tx1="lt1" bg2="dk2" tx2="lt2" accent1="accent1" accent2="accent2" accent3="accent3" accent4="accent4" accent5="accent5" accent6="accent6" hlink="hlink" folHlink="folHlink"/>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2985243786"/>
      </p:ext>
    </p:extLst>
  </p:cSld>
  <p:clrMapOvr>
    <a:overrideClrMapping bg1="dk1" tx1="lt1" bg2="dk2" tx2="lt2" accent1="accent1" accent2="accent2" accent3="accent3" accent4="accent4" accent5="accent5" accent6="accent6" hlink="hlink" folHlink="folHlink"/>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370214140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2433889371"/>
      </p:ext>
    </p:extLst>
  </p:cSld>
  <p:clrMapOvr>
    <a:overrideClrMapping bg1="lt1" tx1="dk1" bg2="lt2" tx2="dk2" accent1="accent1" accent2="accent2" accent3="accent3" accent4="accent4" accent5="accent5" accent6="accent6" hlink="hlink" folHlink="folHlink"/>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108755446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94175779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181600771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959457514"/>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923833113"/>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1373650544"/>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1093768459"/>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pPr/>
              <a:t>25/12/2017</a:t>
            </a:fld>
            <a:endParaRPr kumimoji="0" lang="fr-FR"/>
          </a:p>
        </p:txBody>
      </p:sp>
      <p:sp>
        <p:nvSpPr>
          <p:cNvPr id="4" name="Rectangle 3"/>
          <p:cNvSpPr>
            <a:spLocks noGrp="1"/>
          </p:cNvSpPr>
          <p:nvPr>
            <p:ph type="ftr" sz="quarter" idx="11"/>
          </p:nvPr>
        </p:nvSpPr>
        <p:spPr/>
        <p:txBody>
          <a:bodyPr/>
          <a:lstStyle/>
          <a:p>
            <a:endParaRPr kumimoji="0" lang="fr-FR"/>
          </a:p>
        </p:txBody>
      </p:sp>
      <p:sp>
        <p:nvSpPr>
          <p:cNvPr id="5" name="Rectangle 4"/>
          <p:cNvSpPr>
            <a:spLocks noGrp="1"/>
          </p:cNvSpPr>
          <p:nvPr>
            <p:ph type="sldNum" sz="quarter" idx="12"/>
          </p:nvPr>
        </p:nvSpPr>
        <p:spPr/>
        <p:txBody>
          <a:bodyPr/>
          <a:lstStyle/>
          <a:p>
            <a:pPr algn="ctr"/>
            <a:fld id="{8F82E0A0-C266-4798-8C8F-B9F91E9DA37E}" type="slidenum">
              <a:rPr kumimoji="0" lang="fr-FR" sz="1400" b="1">
                <a:solidFill>
                  <a:srgbClr val="FFFFFF"/>
                </a:solidFill>
              </a:rPr>
              <a:pPr algn="ctr"/>
              <a:t>‹N°›</a:t>
            </a:fld>
            <a:endParaRPr kumimoji="0" lang="fr-F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24756525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808165816"/>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838032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2337726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25482200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8029768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2752359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4178317672"/>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1623923409"/>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8089112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pPr/>
              <a:t>25/12/2017</a:t>
            </a:fld>
            <a:endParaRPr kumimoji="0" lang="fr-F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pPr algn="ctr"/>
            <a:fld id="{8F82E0A0-C266-4798-8C8F-B9F91E9DA37E}" type="slidenum">
              <a:rPr kumimoji="0" lang="fr-FR" sz="2400" b="1">
                <a:solidFill>
                  <a:srgbClr val="FFFFFF"/>
                </a:solidFill>
              </a:rPr>
              <a:pPr algn="ctr"/>
              <a:t>‹N°›</a:t>
            </a:fld>
            <a:endParaRPr kumimoji="0" lang="fr-FR" sz="2400">
              <a:solidFill>
                <a:srgbClr val="FFFFFF"/>
              </a:solidFill>
            </a:endParaRPr>
          </a:p>
        </p:txBody>
      </p:sp>
      <p:sp>
        <p:nvSpPr>
          <p:cNvPr id="14" name="Footer Placeholder 13"/>
          <p:cNvSpPr>
            <a:spLocks noGrp="1"/>
          </p:cNvSpPr>
          <p:nvPr>
            <p:ph type="ftr" sz="quarter" idx="12"/>
          </p:nvPr>
        </p:nvSpPr>
        <p:spPr/>
        <p:txBody>
          <a:bodyPr/>
          <a:lstStyle/>
          <a:p>
            <a:endParaRPr kumimoji="0" lang="fr-FR"/>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397830122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27922644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3302381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12002601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16661038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5619512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3420617193"/>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857322403"/>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9995663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378857779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pPr/>
              <a:t>25/12/2017</a:t>
            </a:fld>
            <a:endParaRPr kumimoji="0" lang="fr-FR"/>
          </a:p>
        </p:txBody>
      </p:sp>
      <p:sp>
        <p:nvSpPr>
          <p:cNvPr id="10" name="Slide Number Placeholder 9"/>
          <p:cNvSpPr>
            <a:spLocks noGrp="1"/>
          </p:cNvSpPr>
          <p:nvPr>
            <p:ph type="sldNum" sz="quarter" idx="16"/>
          </p:nvPr>
        </p:nvSpPr>
        <p:spPr/>
        <p:txBody>
          <a:bodyPr rtlCol="0"/>
          <a:lstStyle/>
          <a:p>
            <a:pPr algn="ctr"/>
            <a:fld id="{8F82E0A0-C266-4798-8C8F-B9F91E9DA37E}" type="slidenum">
              <a:rPr kumimoji="0" lang="fr-FR" sz="1400" b="1">
                <a:solidFill>
                  <a:srgbClr val="FFFFFF"/>
                </a:solidFill>
              </a:rPr>
              <a:pPr algn="ctr"/>
              <a:t>‹N°›</a:t>
            </a:fld>
            <a:endParaRPr kumimoji="0" lang="fr-FR"/>
          </a:p>
        </p:txBody>
      </p:sp>
      <p:sp>
        <p:nvSpPr>
          <p:cNvPr id="12" name="Footer Placeholder 11"/>
          <p:cNvSpPr>
            <a:spLocks noGrp="1"/>
          </p:cNvSpPr>
          <p:nvPr>
            <p:ph type="ftr" sz="quarter" idx="17"/>
          </p:nvPr>
        </p:nvSpPr>
        <p:spPr/>
        <p:txBody>
          <a:bodyPr rtlCol="0"/>
          <a:lstStyle/>
          <a:p>
            <a:endParaRPr kumimoji="0" lang="fr-F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42266927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7046622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240373051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28344266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31276195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1949460610"/>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1072222861"/>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4814233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3809485004"/>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3372763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pPr/>
              <a:t>25/12/2017</a:t>
            </a:fld>
            <a:endParaRPr kumimoji="0" lang="fr-FR"/>
          </a:p>
        </p:txBody>
      </p:sp>
      <p:sp>
        <p:nvSpPr>
          <p:cNvPr id="12" name="Slide Number Placeholder 11"/>
          <p:cNvSpPr>
            <a:spLocks noGrp="1"/>
          </p:cNvSpPr>
          <p:nvPr>
            <p:ph type="sldNum" sz="quarter" idx="16"/>
          </p:nvPr>
        </p:nvSpPr>
        <p:spPr/>
        <p:txBody>
          <a:bodyPr rtlCol="0"/>
          <a:lstStyle/>
          <a:p>
            <a:pPr algn="ctr"/>
            <a:fld id="{8F82E0A0-C266-4798-8C8F-B9F91E9DA37E}" type="slidenum">
              <a:rPr kumimoji="0" lang="fr-FR" sz="1400" b="1">
                <a:solidFill>
                  <a:srgbClr val="FFFFFF"/>
                </a:solidFill>
              </a:rPr>
              <a:pPr algn="ctr"/>
              <a:t>‹N°›</a:t>
            </a:fld>
            <a:endParaRPr kumimoji="0" lang="fr-FR"/>
          </a:p>
        </p:txBody>
      </p:sp>
      <p:sp>
        <p:nvSpPr>
          <p:cNvPr id="14" name="Footer Placeholder 13"/>
          <p:cNvSpPr>
            <a:spLocks noGrp="1"/>
          </p:cNvSpPr>
          <p:nvPr>
            <p:ph type="ftr" sz="quarter" idx="17"/>
          </p:nvPr>
        </p:nvSpPr>
        <p:spPr/>
        <p:txBody>
          <a:bodyPr rtlCol="0"/>
          <a:lstStyle/>
          <a:p>
            <a:endParaRPr kumimoji="0" lang="fr-F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300521116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4537469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35628463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40212721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987608916"/>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3131604953"/>
      </p:ext>
    </p:extLst>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6871216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3998077033"/>
      </p:ext>
    </p:extLst>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22163760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3067706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pPr/>
              <a:t>25/12/2017</a:t>
            </a:fld>
            <a:endParaRPr kumimoji="0" lang="fr-FR"/>
          </a:p>
        </p:txBody>
      </p:sp>
      <p:sp>
        <p:nvSpPr>
          <p:cNvPr id="4" name="Footer Placeholder 3"/>
          <p:cNvSpPr>
            <a:spLocks noGrp="1"/>
          </p:cNvSpPr>
          <p:nvPr>
            <p:ph type="ftr" sz="quarter" idx="11"/>
          </p:nvPr>
        </p:nvSpPr>
        <p:spPr/>
        <p:txBody>
          <a:bodyPr/>
          <a:lstStyle/>
          <a:p>
            <a:endParaRPr kumimoji="0" lang="fr-F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kumimoji="0" lang="fr-FR">
                <a:solidFill>
                  <a:srgbClr val="FFFFFF"/>
                </a:solidFill>
              </a:rPr>
              <a:pPr/>
              <a:t>‹N°›</a:t>
            </a:fld>
            <a:endParaRPr kumimoji="0" lang="fr-FR">
              <a:solidFill>
                <a:srgbClr val="FFFFFF"/>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411727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8522941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26863554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3096667928"/>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3598777325"/>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98166266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1758502495"/>
      </p:ext>
    </p:extLst>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10479629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32454609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23465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pPr/>
              <a:t>25/12/2017</a:t>
            </a:fld>
            <a:endParaRPr kumimoji="0" lang="fr-FR"/>
          </a:p>
        </p:txBody>
      </p:sp>
      <p:sp>
        <p:nvSpPr>
          <p:cNvPr id="3" name="Footer Placeholder 2"/>
          <p:cNvSpPr>
            <a:spLocks noGrp="1"/>
          </p:cNvSpPr>
          <p:nvPr>
            <p:ph type="ftr" sz="quarter" idx="11"/>
          </p:nvPr>
        </p:nvSpPr>
        <p:spPr/>
        <p:txBody>
          <a:bodyPr/>
          <a:lstStyle/>
          <a:p>
            <a:endParaRPr kumimoji="0" lang="fr-F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kumimoji="0" lang="fr-FR">
                <a:solidFill>
                  <a:schemeClr val="tx2"/>
                </a:solidFill>
              </a:rPr>
              <a:pPr/>
              <a:t>‹N°›</a:t>
            </a:fld>
            <a:endParaRPr kumimoji="0" lang="fr-FR">
              <a:solidFill>
                <a:schemeClr val="tx2"/>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180584956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23448696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2202489976"/>
      </p:ext>
    </p:extLst>
  </p:cSld>
  <p:clrMapOvr>
    <a:overrideClrMapping bg1="dk1" tx1="lt1" bg2="dk2" tx2="lt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65674231"/>
      </p:ext>
    </p:extLst>
  </p:cSld>
  <p:clrMapOvr>
    <a:overrideClrMapping bg1="dk1" tx1="lt1" bg2="dk2" tx2="lt2" accent1="accent1" accent2="accent2" accent3="accent3" accent4="accent4" accent5="accent5" accent6="accent6" hlink="hlink" folHlink="folHlink"/>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31506455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1045480745"/>
      </p:ext>
    </p:extLst>
  </p:cSld>
  <p:clrMapOvr>
    <a:overrideClrMapping bg1="lt1" tx1="dk1" bg2="lt2" tx2="dk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14600185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33602774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423616543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1833546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pPr/>
              <a:t>25/12/2017</a:t>
            </a:fld>
            <a:endParaRPr kumimoji="0" lang="fr-FR"/>
          </a:p>
        </p:txBody>
      </p:sp>
      <p:sp>
        <p:nvSpPr>
          <p:cNvPr id="6" name="Footer Placeholder 5"/>
          <p:cNvSpPr>
            <a:spLocks noGrp="1"/>
          </p:cNvSpPr>
          <p:nvPr>
            <p:ph type="ftr" sz="quarter" idx="11"/>
          </p:nvPr>
        </p:nvSpPr>
        <p:spPr/>
        <p:txBody>
          <a:bodyPr/>
          <a:lstStyle/>
          <a:p>
            <a:endParaRPr kumimoji="0" lang="fr-F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kumimoji="0" lang="fr-FR">
                <a:solidFill>
                  <a:srgbClr val="FFFFFF"/>
                </a:solidFill>
              </a:rPr>
              <a:pPr/>
              <a:t>‹N°›</a:t>
            </a:fld>
            <a:endParaRPr kumimoji="0" lang="fr-FR">
              <a:solidFill>
                <a:srgbClr val="FFFFFF"/>
              </a:solidFill>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4022604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2292501019"/>
      </p:ext>
    </p:extLst>
  </p:cSld>
  <p:clrMapOvr>
    <a:overrideClrMapping bg1="dk1" tx1="lt1" bg2="dk2" tx2="lt2" accent1="accent1" accent2="accent2" accent3="accent3" accent4="accent4" accent5="accent5" accent6="accent6" hlink="hlink" folHlink="folHlink"/>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3977921282"/>
      </p:ext>
    </p:extLst>
  </p:cSld>
  <p:clrMapOvr>
    <a:overrideClrMapping bg1="dk1" tx1="lt1" bg2="dk2" tx2="lt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156944481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1678708720"/>
      </p:ext>
    </p:extLst>
  </p:cSld>
  <p:clrMapOvr>
    <a:overrideClrMapping bg1="lt1" tx1="dk1" bg2="lt2" tx2="dk2" accent1="accent1" accent2="accent2" accent3="accent3" accent4="accent4" accent5="accent5" accent6="accent6" hlink="hlink" folHlink="folHlink"/>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220007125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38644625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15199989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11316961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3227061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pPr/>
              <a:t>25/12/2017</a:t>
            </a:fld>
            <a:endParaRPr kumimoji="0" lang="fr-F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pPr algn="ctr"/>
            <a:fld id="{8F82E0A0-C266-4798-8C8F-B9F91E9DA37E}" type="slidenum">
              <a:rPr kumimoji="0" lang="fr-FR" sz="2800" b="1">
                <a:solidFill>
                  <a:srgbClr val="FFFFFF"/>
                </a:solidFill>
              </a:rPr>
              <a:pPr algn="ctr"/>
              <a:t>‹N°›</a:t>
            </a:fld>
            <a:endParaRPr kumimoji="0" lang="fr-FR" sz="2800"/>
          </a:p>
        </p:txBody>
      </p:sp>
      <p:sp>
        <p:nvSpPr>
          <p:cNvPr id="14" name="Footer Placeholder 13"/>
          <p:cNvSpPr>
            <a:spLocks noGrp="1"/>
          </p:cNvSpPr>
          <p:nvPr>
            <p:ph type="ftr" sz="quarter" idx="12"/>
          </p:nvPr>
        </p:nvSpPr>
        <p:spPr>
          <a:xfrm>
            <a:off x="1575205" y="4686156"/>
            <a:ext cx="4500563" cy="273844"/>
          </a:xfrm>
        </p:spPr>
        <p:txBody>
          <a:bodyPr rtlCol="0"/>
          <a:lstStyle/>
          <a:p>
            <a:endParaRPr kumimoji="0" lang="fr-FR"/>
          </a:p>
        </p:txBody>
      </p:sp>
    </p:spTree>
  </p:cSld>
  <p:clrMapOvr>
    <a:overrideClrMapping bg1="dk1" tx1="lt1" bg2="dk2" tx2="lt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268741126"/>
      </p:ext>
    </p:extLst>
  </p:cSld>
  <p:clrMapOvr>
    <a:overrideClrMapping bg1="dk1" tx1="lt1" bg2="dk2" tx2="lt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Diapositive de titre">
    <p:bg>
      <p:bgRef idx="1001">
        <a:schemeClr val="bg2"/>
      </p:bgRef>
    </p:bg>
    <p:spTree>
      <p:nvGrpSpPr>
        <p:cNvPr id="1" name=""/>
        <p:cNvGrpSpPr/>
        <p:nvPr/>
      </p:nvGrpSpPr>
      <p:grpSpPr>
        <a:xfrm>
          <a:off x="0" y="0"/>
          <a:ext cx="0" cy="0"/>
          <a:chOff x="0" y="0"/>
          <a:chExt cx="0" cy="0"/>
        </a:xfrm>
      </p:grpSpPr>
      <p:sp>
        <p:nvSpPr>
          <p:cNvPr id="7" name="Rectangle 6"/>
          <p:cNvSpPr/>
          <p:nvPr/>
        </p:nvSpPr>
        <p:spPr>
          <a:xfrm>
            <a:off x="11" y="4478274"/>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8990" y="4539996"/>
            <a:ext cx="2214277"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1" name="Rectangle 10"/>
          <p:cNvSpPr/>
          <p:nvPr/>
        </p:nvSpPr>
        <p:spPr>
          <a:xfrm>
            <a:off x="2322290" y="4533138"/>
            <a:ext cx="6678835"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Subtitle 8"/>
          <p:cNvSpPr>
            <a:spLocks noGrp="1"/>
          </p:cNvSpPr>
          <p:nvPr>
            <p:ph type="subTitle" idx="1"/>
          </p:nvPr>
        </p:nvSpPr>
        <p:spPr>
          <a:xfrm>
            <a:off x="2325290" y="4537528"/>
            <a:ext cx="6413302" cy="514350"/>
          </a:xfrm>
        </p:spPr>
        <p:txBody>
          <a:bodyPr anchor="ctr"/>
          <a:lstStyle>
            <a:lvl1pPr marL="0" indent="0" algn="l" eaLnBrk="1" latinLnBrk="0" hangingPunct="1">
              <a:buNone/>
              <a:defRPr kumimoji="0" lang="fr-FR" sz="2800">
                <a:solidFill>
                  <a:srgbClr val="FFFFFF"/>
                </a:solidFill>
              </a:defRPr>
            </a:lvl1pPr>
            <a:lvl2pPr marL="456979" indent="0" algn="ctr" eaLnBrk="1" latinLnBrk="0" hangingPunct="1">
              <a:buNone/>
            </a:lvl2pPr>
            <a:lvl3pPr marL="913959" indent="0" algn="ctr" eaLnBrk="1" latinLnBrk="0" hangingPunct="1">
              <a:buNone/>
            </a:lvl3pPr>
            <a:lvl4pPr marL="1370932" indent="0" algn="ctr" eaLnBrk="1" latinLnBrk="0" hangingPunct="1">
              <a:buNone/>
            </a:lvl4pPr>
            <a:lvl5pPr marL="1827918" indent="0" algn="ctr" eaLnBrk="1" latinLnBrk="0" hangingPunct="1">
              <a:buNone/>
            </a:lvl5pPr>
            <a:lvl6pPr marL="2284896" indent="0" algn="ctr" eaLnBrk="1" latinLnBrk="0" hangingPunct="1">
              <a:buNone/>
            </a:lvl6pPr>
            <a:lvl7pPr marL="2741872" indent="0" algn="ctr" eaLnBrk="1" latinLnBrk="0" hangingPunct="1">
              <a:buNone/>
            </a:lvl7pPr>
            <a:lvl8pPr marL="3198855" indent="0" algn="ctr" eaLnBrk="1" latinLnBrk="0" hangingPunct="1">
              <a:buNone/>
            </a:lvl8pPr>
            <a:lvl9pPr marL="3655839" indent="0" algn="ctr" eaLnBrk="1" latinLnBrk="0" hangingPunct="1">
              <a:buNone/>
            </a:lvl9pPr>
            <a:extLst/>
          </a:lstStyle>
          <a:p>
            <a:pPr eaLnBrk="1" latinLnBrk="0" hangingPunct="1"/>
            <a:r>
              <a:rPr lang="fr-FR"/>
              <a:t>Cliquez pour modifier le style des sous-titres du masque</a:t>
            </a:r>
            <a:endParaRPr/>
          </a:p>
        </p:txBody>
      </p:sp>
      <p:sp>
        <p:nvSpPr>
          <p:cNvPr id="28" name="Date Placeholder 27"/>
          <p:cNvSpPr>
            <a:spLocks noGrp="1"/>
          </p:cNvSpPr>
          <p:nvPr>
            <p:ph type="dt" sz="half" idx="10"/>
          </p:nvPr>
        </p:nvSpPr>
        <p:spPr>
          <a:xfrm>
            <a:off x="75009" y="4551524"/>
            <a:ext cx="2025253" cy="514350"/>
          </a:xfrm>
        </p:spPr>
        <p:txBody>
          <a:bodyPr>
            <a:noAutofit/>
          </a:bodyPr>
          <a:lstStyle>
            <a:lvl1pPr algn="ctr" eaLnBrk="1" latinLnBrk="0" hangingPunct="1">
              <a:defRPr kumimoji="0" lang="fr-FR" sz="2000">
                <a:solidFill>
                  <a:srgbClr val="FFFFFF"/>
                </a:solidFill>
              </a:defRPr>
            </a:lvl1pPr>
            <a:extLst/>
          </a:lstStyle>
          <a:p>
            <a:fld id="{047E157E-8DCB-4F70-A0AF-5EB586A91DD4}" type="datetime1">
              <a:rPr lang="fr-FR"/>
              <a:pPr/>
              <a:t>25/12/2017</a:t>
            </a:fld>
            <a:endParaRPr/>
          </a:p>
        </p:txBody>
      </p:sp>
      <p:sp>
        <p:nvSpPr>
          <p:cNvPr id="17" name="Footer Placeholder 16"/>
          <p:cNvSpPr>
            <a:spLocks noGrp="1"/>
          </p:cNvSpPr>
          <p:nvPr>
            <p:ph type="ftr" sz="quarter" idx="11"/>
          </p:nvPr>
        </p:nvSpPr>
        <p:spPr>
          <a:xfrm>
            <a:off x="2052809" y="177405"/>
            <a:ext cx="5775722" cy="273844"/>
          </a:xfrm>
        </p:spPr>
        <p:txBody>
          <a:bodyPr/>
          <a:lstStyle>
            <a:lvl1pPr algn="r" eaLnBrk="1" latinLnBrk="0" hangingPunct="1">
              <a:defRPr kumimoji="0" lang="fr-FR">
                <a:solidFill>
                  <a:schemeClr val="tx2"/>
                </a:solidFill>
              </a:defRPr>
            </a:lvl1pPr>
            <a:extLst/>
          </a:lstStyle>
          <a:p>
            <a:endParaRPr>
              <a:solidFill>
                <a:srgbClr val="DEF5FA"/>
              </a:solidFill>
            </a:endParaRPr>
          </a:p>
        </p:txBody>
      </p:sp>
      <p:sp>
        <p:nvSpPr>
          <p:cNvPr id="29" name="Slide Number Placeholder 28"/>
          <p:cNvSpPr>
            <a:spLocks noGrp="1"/>
          </p:cNvSpPr>
          <p:nvPr>
            <p:ph type="sldNum" sz="quarter" idx="12"/>
          </p:nvPr>
        </p:nvSpPr>
        <p:spPr>
          <a:xfrm>
            <a:off x="7875984" y="171450"/>
            <a:ext cx="825103" cy="285750"/>
          </a:xfrm>
        </p:spPr>
        <p:txBody>
          <a:bodyPr/>
          <a:lstStyle>
            <a:lvl1pPr eaLnBrk="1" latinLnBrk="0" hangingPunct="1">
              <a:defRPr kumimoji="0" lang="fr-FR">
                <a:solidFill>
                  <a:schemeClr val="tx2"/>
                </a:solidFill>
              </a:defRPr>
            </a:lvl1pPr>
            <a:extLst/>
          </a:lstStyle>
          <a:p>
            <a:fld id="{8F82E0A0-C266-4798-8C8F-B9F91E9DA37E}" type="slidenum">
              <a:rPr>
                <a:solidFill>
                  <a:srgbClr val="DEF5FA"/>
                </a:solidFill>
              </a:rPr>
              <a:pPr/>
              <a:t>‹N°›</a:t>
            </a:fld>
            <a:endParaRPr>
              <a:solidFill>
                <a:srgbClr val="DEF5FA"/>
              </a:solidFill>
            </a:endParaRPr>
          </a:p>
        </p:txBody>
      </p:sp>
      <p:sp>
        <p:nvSpPr>
          <p:cNvPr id="12" name="Rectangle 11"/>
          <p:cNvSpPr>
            <a:spLocks noGrp="1"/>
          </p:cNvSpPr>
          <p:nvPr>
            <p:ph type="title"/>
          </p:nvPr>
        </p:nvSpPr>
        <p:spPr>
          <a:xfrm>
            <a:off x="2325295" y="2343150"/>
            <a:ext cx="6375797" cy="2038350"/>
          </a:xfrm>
        </p:spPr>
        <p:txBody>
          <a:bodyPr rtlCol="0" anchor="b"/>
          <a:lstStyle>
            <a:lvl1pPr eaLnBrk="1" latinLnBrk="0" hangingPunct="1">
              <a:defRPr kumimoji="0" lang="fr-FR" cap="all" baseline="0"/>
            </a:lvl1pPr>
            <a:extLst/>
          </a:lstStyle>
          <a:p>
            <a:pPr eaLnBrk="1" latinLnBrk="0" hangingPunct="1"/>
            <a:r>
              <a:rPr lang="fr-FR"/>
              <a:t>Cliquez pour modifier le style du titre</a:t>
            </a:r>
            <a:endParaRPr/>
          </a:p>
        </p:txBody>
      </p:sp>
    </p:spTree>
    <p:extLst>
      <p:ext uri="{BB962C8B-B14F-4D97-AF65-F5344CB8AC3E}">
        <p14:creationId xmlns:p14="http://schemas.microsoft.com/office/powerpoint/2010/main" val="383811993"/>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isposition personnalisée">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eaLnBrk="1" latinLnBrk="0" hangingPunct="1"/>
            <a:r>
              <a:rPr lang="fr-FR"/>
              <a:t>Cliquez pour modifier le style du titre</a:t>
            </a:r>
            <a:endParaRPr/>
          </a:p>
        </p:txBody>
      </p:sp>
      <p:sp>
        <p:nvSpPr>
          <p:cNvPr id="3" name="Rectangle 2"/>
          <p:cNvSpPr>
            <a:spLocks noGrp="1"/>
          </p:cNvSpPr>
          <p:nvPr>
            <p:ph type="dt" sz="half" idx="10"/>
          </p:nvPr>
        </p:nvSpPr>
        <p:spPr/>
        <p:txBody>
          <a:bodyPr/>
          <a:lstStyle/>
          <a:p>
            <a:fld id="{E4606EA6-EFEA-4C30-9264-4F9291A5780D}" type="datetime1">
              <a:rPr lang="fr-FR">
                <a:solidFill>
                  <a:srgbClr val="464646"/>
                </a:solidFill>
              </a:rPr>
              <a:pPr/>
              <a:t>25/12/2017</a:t>
            </a:fld>
            <a:endParaRPr>
              <a:solidFill>
                <a:srgbClr val="464646"/>
              </a:solidFill>
            </a:endParaRPr>
          </a:p>
        </p:txBody>
      </p:sp>
      <p:sp>
        <p:nvSpPr>
          <p:cNvPr id="4" name="Rectangle 3"/>
          <p:cNvSpPr>
            <a:spLocks noGrp="1"/>
          </p:cNvSpPr>
          <p:nvPr>
            <p:ph type="ftr" sz="quarter" idx="11"/>
          </p:nvPr>
        </p:nvSpPr>
        <p:spPr/>
        <p:txBody>
          <a:bodyPr/>
          <a:lstStyle/>
          <a:p>
            <a:endParaRPr>
              <a:solidFill>
                <a:srgbClr val="464646"/>
              </a:solidFill>
            </a:endParaRPr>
          </a:p>
        </p:txBody>
      </p:sp>
      <p:sp>
        <p:nvSpPr>
          <p:cNvPr id="5" name="Rectangle 4"/>
          <p:cNvSpPr>
            <a:spLocks noGrp="1"/>
          </p:cNvSpPr>
          <p:nvPr>
            <p:ph type="sldNum" sz="quarter" idx="12"/>
          </p:nvPr>
        </p:nvSpPr>
        <p:spPr/>
        <p:txBody>
          <a:bodyPr/>
          <a:lstStyle/>
          <a:p>
            <a:fld id="{8F82E0A0-C266-4798-8C8F-B9F91E9DA37E}" type="slidenum">
              <a:rPr/>
              <a:pPr/>
              <a:t>‹N°›</a:t>
            </a:fld>
            <a:endParaRPr/>
          </a:p>
        </p:txBody>
      </p:sp>
      <p:sp>
        <p:nvSpPr>
          <p:cNvPr id="7" name="Rectangle 6"/>
          <p:cNvSpPr>
            <a:spLocks noGrp="1"/>
          </p:cNvSpPr>
          <p:nvPr>
            <p:ph sz="quarter" idx="13"/>
          </p:nvPr>
        </p:nvSpPr>
        <p:spPr>
          <a:xfrm>
            <a:off x="600075" y="1352550"/>
            <a:ext cx="8026003" cy="32766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85064114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50169" y="2057412"/>
            <a:ext cx="7011814" cy="1254919"/>
          </a:xfrm>
        </p:spPr>
        <p:txBody>
          <a:bodyPr anchor="t"/>
          <a:lstStyle>
            <a:lvl1pPr eaLnBrk="1" latinLnBrk="0" hangingPunct="1">
              <a:buNone/>
              <a:defRPr kumimoji="0" lang="fr-FR" sz="28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a:t>Cliquez pour modifier les styles du texte du masque</a:t>
            </a:r>
          </a:p>
        </p:txBody>
      </p:sp>
      <p:sp>
        <p:nvSpPr>
          <p:cNvPr id="7" name="Rectangle 6"/>
          <p:cNvSpPr/>
          <p:nvPr/>
        </p:nvSpPr>
        <p:spPr>
          <a:xfrm>
            <a:off x="11" y="1143000"/>
            <a:ext cx="9001125" cy="85725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200150"/>
            <a:ext cx="1275159" cy="7429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1350169" y="1200150"/>
            <a:ext cx="7650956" cy="7429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hasCustomPrompt="1"/>
          </p:nvPr>
        </p:nvSpPr>
        <p:spPr>
          <a:xfrm>
            <a:off x="1350169" y="1200150"/>
            <a:ext cx="7500938" cy="742950"/>
          </a:xfrm>
        </p:spPr>
        <p:txBody>
          <a:bodyPr/>
          <a:lstStyle>
            <a:lvl1pPr algn="l" eaLnBrk="1" latinLnBrk="0" hangingPunct="1">
              <a:buNone/>
              <a:defRPr kumimoji="0" lang="fr-FR" sz="4400" b="0" cap="none">
                <a:solidFill>
                  <a:srgbClr val="FFFFFF"/>
                </a:solidFill>
              </a:defRPr>
            </a:lvl1pPr>
            <a:extLst/>
          </a:lstStyle>
          <a:p>
            <a:r>
              <a:rPr kumimoji="0" lang="fr-FR"/>
              <a:t>Cliquez pour modifier le style du titre</a:t>
            </a:r>
          </a:p>
        </p:txBody>
      </p:sp>
      <p:sp>
        <p:nvSpPr>
          <p:cNvPr id="12" name="Date Placeholder 11"/>
          <p:cNvSpPr>
            <a:spLocks noGrp="1"/>
          </p:cNvSpPr>
          <p:nvPr>
            <p:ph type="dt" sz="half" idx="10"/>
          </p:nvPr>
        </p:nvSpPr>
        <p:spPr/>
        <p:txBody>
          <a:bodyPr/>
          <a:lstStyle/>
          <a:p>
            <a:fld id="{6FCF9F07-3BC7-4570-B054-79111B0A380C}" type="datetime1">
              <a:rPr lang="fr-FR">
                <a:solidFill>
                  <a:srgbClr val="464646"/>
                </a:solidFill>
              </a:rPr>
              <a:pPr/>
              <a:t>25/12/2017</a:t>
            </a:fld>
            <a:endParaRPr>
              <a:solidFill>
                <a:srgbClr val="464646"/>
              </a:solidFill>
            </a:endParaRPr>
          </a:p>
        </p:txBody>
      </p:sp>
      <p:sp>
        <p:nvSpPr>
          <p:cNvPr id="13" name="Slide Number Placeholder 12"/>
          <p:cNvSpPr>
            <a:spLocks noGrp="1"/>
          </p:cNvSpPr>
          <p:nvPr>
            <p:ph type="sldNum" sz="quarter" idx="11"/>
          </p:nvPr>
        </p:nvSpPr>
        <p:spPr>
          <a:xfrm>
            <a:off x="0" y="1314451"/>
            <a:ext cx="1275159" cy="526257"/>
          </a:xfrm>
        </p:spPr>
        <p:txBody>
          <a:bodyPr>
            <a:noAutofit/>
          </a:bodyPr>
          <a:lstStyle>
            <a:lvl1pPr eaLnBrk="1" latinLnBrk="0" hangingPunct="1">
              <a:defRPr kumimoji="0" lang="fr-FR" sz="2400">
                <a:solidFill>
                  <a:srgbClr val="FFFFFF"/>
                </a:solidFill>
              </a:defRPr>
            </a:lvl1pPr>
            <a:extLst/>
          </a:lstStyle>
          <a:p>
            <a:fld id="{8F82E0A0-C266-4798-8C8F-B9F91E9DA37E}" type="slidenum">
              <a:rPr/>
              <a:pPr/>
              <a:t>‹N°›</a:t>
            </a:fld>
            <a:endParaRPr/>
          </a:p>
        </p:txBody>
      </p:sp>
      <p:sp>
        <p:nvSpPr>
          <p:cNvPr id="14" name="Footer Placeholder 13"/>
          <p:cNvSpPr>
            <a:spLocks noGrp="1"/>
          </p:cNvSpPr>
          <p:nvPr>
            <p:ph type="ftr" sz="quarter" idx="12"/>
          </p:nvPr>
        </p:nvSpPr>
        <p:spPr/>
        <p:txBody>
          <a:bodyPr/>
          <a:lstStyle/>
          <a:p>
            <a:endParaRPr>
              <a:solidFill>
                <a:srgbClr val="464646"/>
              </a:solidFill>
            </a:endParaRPr>
          </a:p>
        </p:txBody>
      </p:sp>
    </p:spTree>
    <p:extLst>
      <p:ext uri="{BB962C8B-B14F-4D97-AF65-F5344CB8AC3E}">
        <p14:creationId xmlns:p14="http://schemas.microsoft.com/office/powerpoint/2010/main" val="1702114155"/>
      </p:ext>
    </p:extLst>
  </p:cSld>
  <p:clrMapOvr>
    <a:overrideClrMapping bg1="lt1" tx1="dk1" bg2="lt2" tx2="dk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9" name="Content Placeholder 8"/>
          <p:cNvSpPr>
            <a:spLocks noGrp="1"/>
          </p:cNvSpPr>
          <p:nvPr>
            <p:ph sz="quarter" idx="13"/>
          </p:nvPr>
        </p:nvSpPr>
        <p:spPr>
          <a:xfrm>
            <a:off x="600075" y="1352553"/>
            <a:ext cx="3825478" cy="3268624"/>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1" name="Content Placeholder 10"/>
          <p:cNvSpPr>
            <a:spLocks noGrp="1"/>
          </p:cNvSpPr>
          <p:nvPr>
            <p:ph sz="quarter" idx="14"/>
          </p:nvPr>
        </p:nvSpPr>
        <p:spPr>
          <a:xfrm>
            <a:off x="4769199" y="1352556"/>
            <a:ext cx="3825478" cy="3268625"/>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8" name="Date Placeholder 7"/>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0" name="Slide Number Placeholder 9"/>
          <p:cNvSpPr>
            <a:spLocks noGrp="1"/>
          </p:cNvSpPr>
          <p:nvPr>
            <p:ph type="sldNum" sz="quarter" idx="16"/>
          </p:nvPr>
        </p:nvSpPr>
        <p:spPr/>
        <p:txBody>
          <a:bodyPr rtlCol="0"/>
          <a:lstStyle/>
          <a:p>
            <a:fld id="{8F82E0A0-C266-4798-8C8F-B9F91E9DA37E}" type="slidenum">
              <a:rPr/>
              <a:pPr/>
              <a:t>‹N°›</a:t>
            </a:fld>
            <a:endParaRPr/>
          </a:p>
        </p:txBody>
      </p:sp>
      <p:sp>
        <p:nvSpPr>
          <p:cNvPr id="12" name="Footer Placeholder 11"/>
          <p:cNvSpPr>
            <a:spLocks noGrp="1"/>
          </p:cNvSpPr>
          <p:nvPr>
            <p:ph type="ftr" sz="quarter" idx="17"/>
          </p:nvPr>
        </p:nvSpPr>
        <p:spPr/>
        <p:txBody>
          <a:bodyPr rtlCol="0"/>
          <a:lstStyle/>
          <a:p>
            <a:endParaRPr>
              <a:solidFill>
                <a:srgbClr val="464646"/>
              </a:solidFill>
            </a:endParaRPr>
          </a:p>
        </p:txBody>
      </p:sp>
    </p:spTree>
    <p:extLst>
      <p:ext uri="{BB962C8B-B14F-4D97-AF65-F5344CB8AC3E}">
        <p14:creationId xmlns:p14="http://schemas.microsoft.com/office/powerpoint/2010/main" val="293105682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3075" y="118110"/>
            <a:ext cx="8026003" cy="1005840"/>
          </a:xfrm>
        </p:spPr>
        <p:txBody>
          <a:bodyPr anchor="b"/>
          <a:lstStyle>
            <a:lvl1pPr eaLnBrk="1" latinLnBrk="0" hangingPunct="1">
              <a:defRPr kumimoji="0" lang="fr-FR"/>
            </a:lvl1pPr>
            <a:extLst/>
          </a:lstStyle>
          <a:p>
            <a:pPr eaLnBrk="1" latinLnBrk="0" hangingPunct="1"/>
            <a:r>
              <a:rPr lang="fr-FR"/>
              <a:t>Cliquez pour modifier le style du titre</a:t>
            </a:r>
            <a:endParaRPr/>
          </a:p>
        </p:txBody>
      </p:sp>
      <p:sp>
        <p:nvSpPr>
          <p:cNvPr id="11" name="Content Placeholder 10"/>
          <p:cNvSpPr>
            <a:spLocks noGrp="1"/>
          </p:cNvSpPr>
          <p:nvPr>
            <p:ph sz="quarter" idx="13"/>
          </p:nvPr>
        </p:nvSpPr>
        <p:spPr>
          <a:xfrm>
            <a:off x="600075"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3" name="Content Placeholder 12"/>
          <p:cNvSpPr>
            <a:spLocks noGrp="1"/>
          </p:cNvSpPr>
          <p:nvPr>
            <p:ph sz="quarter" idx="14"/>
          </p:nvPr>
        </p:nvSpPr>
        <p:spPr>
          <a:xfrm>
            <a:off x="4725591" y="1919818"/>
            <a:ext cx="3825478" cy="26289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
        <p:nvSpPr>
          <p:cNvPr id="10" name="Date Placeholder 9"/>
          <p:cNvSpPr>
            <a:spLocks noGrp="1"/>
          </p:cNvSpPr>
          <p:nvPr>
            <p:ph type="dt" sz="half" idx="15"/>
          </p:nvPr>
        </p:nvSpPr>
        <p:spPr/>
        <p:txBody>
          <a:bodyPr rtlCol="0"/>
          <a:lstStyle/>
          <a:p>
            <a:fld id="{E4606EA6-EFEA-4C30-9264-4F9291A5780D}" type="datetime1">
              <a:rPr lang="fr-FR">
                <a:solidFill>
                  <a:srgbClr val="464646"/>
                </a:solidFill>
              </a:rPr>
              <a:pPr/>
              <a:t>25/12/2017</a:t>
            </a:fld>
            <a:endParaRPr>
              <a:solidFill>
                <a:srgbClr val="464646"/>
              </a:solidFill>
            </a:endParaRPr>
          </a:p>
        </p:txBody>
      </p:sp>
      <p:sp>
        <p:nvSpPr>
          <p:cNvPr id="12" name="Slide Number Placeholder 11"/>
          <p:cNvSpPr>
            <a:spLocks noGrp="1"/>
          </p:cNvSpPr>
          <p:nvPr>
            <p:ph type="sldNum" sz="quarter" idx="16"/>
          </p:nvPr>
        </p:nvSpPr>
        <p:spPr/>
        <p:txBody>
          <a:bodyPr rtlCol="0"/>
          <a:lstStyle/>
          <a:p>
            <a:fld id="{8F82E0A0-C266-4798-8C8F-B9F91E9DA37E}" type="slidenum">
              <a:rPr/>
              <a:pPr/>
              <a:t>‹N°›</a:t>
            </a:fld>
            <a:endParaRPr/>
          </a:p>
        </p:txBody>
      </p:sp>
      <p:sp>
        <p:nvSpPr>
          <p:cNvPr id="14" name="Footer Placeholder 13"/>
          <p:cNvSpPr>
            <a:spLocks noGrp="1"/>
          </p:cNvSpPr>
          <p:nvPr>
            <p:ph type="ftr" sz="quarter" idx="17"/>
          </p:nvPr>
        </p:nvSpPr>
        <p:spPr/>
        <p:txBody>
          <a:bodyPr rtlCol="0"/>
          <a:lstStyle/>
          <a:p>
            <a:endParaRPr>
              <a:solidFill>
                <a:srgbClr val="464646"/>
              </a:solidFill>
            </a:endParaRPr>
          </a:p>
        </p:txBody>
      </p:sp>
      <p:sp>
        <p:nvSpPr>
          <p:cNvPr id="16" name="Text Placeholder 15"/>
          <p:cNvSpPr>
            <a:spLocks noGrp="1"/>
          </p:cNvSpPr>
          <p:nvPr>
            <p:ph type="body" sz="quarter" idx="18"/>
          </p:nvPr>
        </p:nvSpPr>
        <p:spPr>
          <a:xfrm>
            <a:off x="600075" y="1362287"/>
            <a:ext cx="3825478" cy="530352"/>
          </a:xfrm>
          <a:solidFill>
            <a:schemeClr val="accent2"/>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
        <p:nvSpPr>
          <p:cNvPr id="15" name="Text Placeholder 14"/>
          <p:cNvSpPr>
            <a:spLocks noGrp="1"/>
          </p:cNvSpPr>
          <p:nvPr>
            <p:ph type="body" sz="quarter" idx="19"/>
          </p:nvPr>
        </p:nvSpPr>
        <p:spPr>
          <a:xfrm>
            <a:off x="4725591" y="1362287"/>
            <a:ext cx="3825478" cy="530352"/>
          </a:xfrm>
          <a:solidFill>
            <a:schemeClr val="accent4"/>
          </a:solidFill>
        </p:spPr>
        <p:txBody>
          <a:bodyPr rtlCol="0" anchor="ctr"/>
          <a:lstStyle>
            <a:lvl1pPr eaLnBrk="1" latinLnBrk="0" hangingPunct="1">
              <a:buFontTx/>
              <a:buNone/>
              <a:defRPr kumimoji="0" lang="fr-FR" sz="2000" b="1">
                <a:solidFill>
                  <a:srgbClr val="FFFFFF"/>
                </a:solidFill>
              </a:defRPr>
            </a:lvl1pPr>
            <a:extLst/>
          </a:lstStyle>
          <a:p>
            <a:pPr lvl="0" eaLnBrk="1" latinLnBrk="0" hangingPunct="1"/>
            <a:r>
              <a:rPr lang="fr-FR"/>
              <a:t>Cliquez pour modifier les styles du texte du masque</a:t>
            </a:r>
          </a:p>
        </p:txBody>
      </p:sp>
    </p:spTree>
    <p:extLst>
      <p:ext uri="{BB962C8B-B14F-4D97-AF65-F5344CB8AC3E}">
        <p14:creationId xmlns:p14="http://schemas.microsoft.com/office/powerpoint/2010/main" val="174131578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fr-FR"/>
              <a:t>Cliquez pour modifier le style du titre</a:t>
            </a:r>
            <a:endParaRPr/>
          </a:p>
        </p:txBody>
      </p:sp>
      <p:sp>
        <p:nvSpPr>
          <p:cNvPr id="3" name="Date Placeholder 2"/>
          <p:cNvSpPr>
            <a:spLocks noGrp="1"/>
          </p:cNvSpPr>
          <p:nvPr>
            <p:ph type="dt" sz="half" idx="10"/>
          </p:nvPr>
        </p:nvSpPr>
        <p:spPr/>
        <p:txBody>
          <a:bodyPr/>
          <a:lstStyle/>
          <a:p>
            <a:fld id="{6DFADB5D-B7A0-47E3-AD2D-B1A6F8614213}" type="datetime1">
              <a:rPr lang="fr-FR">
                <a:solidFill>
                  <a:srgbClr val="464646"/>
                </a:solidFill>
              </a:rPr>
              <a:pPr/>
              <a:t>25/12/2017</a:t>
            </a:fld>
            <a:endParaRPr>
              <a:solidFill>
                <a:srgbClr val="464646"/>
              </a:solidFill>
            </a:endParaRPr>
          </a:p>
        </p:txBody>
      </p:sp>
      <p:sp>
        <p:nvSpPr>
          <p:cNvPr id="4" name="Footer Placeholder 3"/>
          <p:cNvSpPr>
            <a:spLocks noGrp="1"/>
          </p:cNvSpPr>
          <p:nvPr>
            <p:ph type="ftr" sz="quarter" idx="11"/>
          </p:nvPr>
        </p:nvSpPr>
        <p:spPr/>
        <p:txBody>
          <a:bodyPr/>
          <a:lstStyle/>
          <a:p>
            <a:endParaRPr>
              <a:solidFill>
                <a:srgbClr val="464646"/>
              </a:solidFill>
            </a:endParaRPr>
          </a:p>
        </p:txBody>
      </p:sp>
      <p:sp>
        <p:nvSpPr>
          <p:cNvPr id="5" name="Slide Number Placeholder 4"/>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Tree>
    <p:extLst>
      <p:ext uri="{BB962C8B-B14F-4D97-AF65-F5344CB8AC3E}">
        <p14:creationId xmlns:p14="http://schemas.microsoft.com/office/powerpoint/2010/main" val="5314152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11"/>
          </p:nvPr>
        </p:nvSpPr>
        <p:spPr/>
        <p:txBody>
          <a:bodyPr/>
          <a:lstStyle/>
          <a:p>
            <a:endParaRPr>
              <a:solidFill>
                <a:srgbClr val="464646"/>
              </a:solidFill>
            </a:endParaRPr>
          </a:p>
        </p:txBody>
      </p:sp>
      <p:sp>
        <p:nvSpPr>
          <p:cNvPr id="4" name="Slide Number Placeholder 3"/>
          <p:cNvSpPr>
            <a:spLocks noGrp="1"/>
          </p:cNvSpPr>
          <p:nvPr>
            <p:ph type="sldNum" sz="quarter" idx="12"/>
          </p:nvPr>
        </p:nvSpPr>
        <p:spPr>
          <a:xfrm>
            <a:off x="0" y="4686300"/>
            <a:ext cx="525066" cy="285750"/>
          </a:xfrm>
        </p:spPr>
        <p:txBody>
          <a:bodyPr/>
          <a:lstStyle>
            <a:lvl1pPr eaLnBrk="1" latinLnBrk="0" hangingPunct="1">
              <a:defRPr kumimoji="0" lang="fr-FR">
                <a:solidFill>
                  <a:schemeClr val="tx2"/>
                </a:solidFill>
              </a:defRPr>
            </a:lvl1pPr>
            <a:extLst/>
          </a:lstStyle>
          <a:p>
            <a:fld id="{A3F7CB7D-F184-43C7-B6FD-03D728E1BBFF}" type="slidenum">
              <a:rPr>
                <a:solidFill>
                  <a:srgbClr val="464646"/>
                </a:solidFill>
              </a:rPr>
              <a:pPr/>
              <a:t>‹N°›</a:t>
            </a:fld>
            <a:endParaRPr>
              <a:solidFill>
                <a:srgbClr val="464646"/>
              </a:solidFill>
            </a:endParaRPr>
          </a:p>
        </p:txBody>
      </p:sp>
    </p:spTree>
    <p:extLst>
      <p:ext uri="{BB962C8B-B14F-4D97-AF65-F5344CB8AC3E}">
        <p14:creationId xmlns:p14="http://schemas.microsoft.com/office/powerpoint/2010/main" val="3941428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00075" y="118110"/>
            <a:ext cx="8026003" cy="1005840"/>
          </a:xfrm>
        </p:spPr>
        <p:txBody>
          <a:bodyPr anchor="b"/>
          <a:lstStyle>
            <a:lvl1pPr algn="l" eaLnBrk="1" latinLnBrk="0" hangingPunct="1">
              <a:buNone/>
              <a:defRPr kumimoji="0" lang="fr-FR" sz="4200" b="0"/>
            </a:lvl1pPr>
            <a:extLst/>
          </a:lstStyle>
          <a:p>
            <a:pPr eaLnBrk="1" latinLnBrk="0" hangingPunct="1"/>
            <a:r>
              <a:rPr lang="fr-FR"/>
              <a:t>Cliquez pour modifier le style du titre</a:t>
            </a:r>
            <a:endParaRPr/>
          </a:p>
        </p:txBody>
      </p:sp>
      <p:sp>
        <p:nvSpPr>
          <p:cNvPr id="5" name="Date Placeholder 4"/>
          <p:cNvSpPr>
            <a:spLocks noGrp="1"/>
          </p:cNvSpPr>
          <p:nvPr>
            <p:ph type="dt" sz="half" idx="10"/>
          </p:nvPr>
        </p:nvSpPr>
        <p:spPr/>
        <p:txBody>
          <a:bodyPr/>
          <a:lstStyle/>
          <a:p>
            <a:fld id="{F49A8198-4617-485E-9585-4840B69DBBA6}" type="datetime1">
              <a:rPr lang="fr-FR">
                <a:solidFill>
                  <a:srgbClr val="464646"/>
                </a:solidFill>
              </a:rPr>
              <a:pPr/>
              <a:t>25/12/2017</a:t>
            </a:fld>
            <a:endParaRPr>
              <a:solidFill>
                <a:srgbClr val="464646"/>
              </a:solidFill>
            </a:endParaRPr>
          </a:p>
        </p:txBody>
      </p:sp>
      <p:sp>
        <p:nvSpPr>
          <p:cNvPr id="6" name="Footer Placeholder 5"/>
          <p:cNvSpPr>
            <a:spLocks noGrp="1"/>
          </p:cNvSpPr>
          <p:nvPr>
            <p:ph type="ftr" sz="quarter" idx="11"/>
          </p:nvPr>
        </p:nvSpPr>
        <p:spPr/>
        <p:txBody>
          <a:bodyPr/>
          <a:lstStyle/>
          <a:p>
            <a:endParaRPr>
              <a:solidFill>
                <a:srgbClr val="464646"/>
              </a:solidFill>
            </a:endParaRPr>
          </a:p>
        </p:txBody>
      </p:sp>
      <p:sp>
        <p:nvSpPr>
          <p:cNvPr id="7" name="Slide Number Placeholder 6"/>
          <p:cNvSpPr>
            <a:spLocks noGrp="1"/>
          </p:cNvSpPr>
          <p:nvPr>
            <p:ph type="sldNum" sz="quarter" idx="12"/>
          </p:nvPr>
        </p:nvSpPr>
        <p:spPr/>
        <p:txBody>
          <a:bodyPr/>
          <a:lstStyle>
            <a:lvl1pPr eaLnBrk="1" latinLnBrk="0" hangingPunct="1">
              <a:defRPr kumimoji="0" lang="fr-FR">
                <a:solidFill>
                  <a:srgbClr val="FFFFFF"/>
                </a:solidFill>
              </a:defRPr>
            </a:lvl1pPr>
            <a:extLst/>
          </a:lstStyle>
          <a:p>
            <a:fld id="{A3F7CB7D-F184-43C7-B6FD-03D728E1BBFF}" type="slidenum">
              <a:rPr/>
              <a:pPr/>
              <a:t>‹N°›</a:t>
            </a:fld>
            <a:endParaRPr/>
          </a:p>
        </p:txBody>
      </p:sp>
      <p:sp>
        <p:nvSpPr>
          <p:cNvPr id="3" name="Text Placeholder 2"/>
          <p:cNvSpPr>
            <a:spLocks noGrp="1"/>
          </p:cNvSpPr>
          <p:nvPr>
            <p:ph type="body" idx="1"/>
          </p:nvPr>
        </p:nvSpPr>
        <p:spPr>
          <a:xfrm>
            <a:off x="600086" y="1428750"/>
            <a:ext cx="1575197" cy="31242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094" tIns="182792" rIns="137094" bIns="91396"/>
          <a:lstStyle>
            <a:lvl1pPr marL="0" indent="0" eaLnBrk="1" latinLnBrk="0" hangingPunct="1">
              <a:spcAft>
                <a:spcPts val="1000"/>
              </a:spcAft>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a:t>Cliquez pour modifier les styles du texte du masque</a:t>
            </a:r>
          </a:p>
        </p:txBody>
      </p:sp>
      <p:sp>
        <p:nvSpPr>
          <p:cNvPr id="9" name="Content Placeholder 8"/>
          <p:cNvSpPr>
            <a:spLocks noGrp="1"/>
          </p:cNvSpPr>
          <p:nvPr>
            <p:ph sz="quarter" idx="13"/>
          </p:nvPr>
        </p:nvSpPr>
        <p:spPr>
          <a:xfrm>
            <a:off x="2325290" y="1428750"/>
            <a:ext cx="6300788" cy="32004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a:p>
        </p:txBody>
      </p:sp>
    </p:spTree>
    <p:extLst>
      <p:ext uri="{BB962C8B-B14F-4D97-AF65-F5344CB8AC3E}">
        <p14:creationId xmlns:p14="http://schemas.microsoft.com/office/powerpoint/2010/main" val="73345490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1">
        <a:schemeClr val="bg2"/>
      </p:bgRef>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533329" y="0"/>
            <a:ext cx="7467796" cy="3419856"/>
          </a:xfrm>
          <a:solidFill>
            <a:schemeClr val="tx2">
              <a:shade val="50000"/>
            </a:schemeClr>
          </a:solidFill>
          <a:ln>
            <a:noFill/>
          </a:ln>
        </p:spPr>
        <p:txBody>
          <a:bodyPr/>
          <a:lstStyle>
            <a:lvl1pPr eaLnBrk="1" latinLnBrk="0" hangingPunct="1">
              <a:buNone/>
              <a:defRPr kumimoji="0" lang="fr-FR" sz="3200"/>
            </a:lvl1pPr>
            <a:extLst/>
          </a:lstStyle>
          <a:p>
            <a:r>
              <a:rPr kumimoji="0" lang="fr-FR"/>
              <a:t>Cliquez sur l'icône pour ajouter une image</a:t>
            </a:r>
          </a:p>
        </p:txBody>
      </p:sp>
      <p:sp>
        <p:nvSpPr>
          <p:cNvPr id="4" name="Text Placeholder 3"/>
          <p:cNvSpPr>
            <a:spLocks noGrp="1"/>
          </p:cNvSpPr>
          <p:nvPr>
            <p:ph type="body" sz="half" idx="2"/>
          </p:nvPr>
        </p:nvSpPr>
        <p:spPr>
          <a:xfrm>
            <a:off x="1575197" y="4114800"/>
            <a:ext cx="7200900" cy="514350"/>
          </a:xfrm>
        </p:spPr>
        <p:txBody>
          <a:bodyPr/>
          <a:lstStyle>
            <a:lvl1pPr marL="0" indent="0" eaLnBrk="1" latinLnBrk="0" hangingPunct="1">
              <a:buFontTx/>
              <a:buNone/>
              <a:defRPr kumimoji="0" lang="fr-FR" sz="1700"/>
            </a:lvl1pPr>
            <a:lvl2pPr eaLnBrk="1" latinLnBrk="0" hangingPunct="1">
              <a:buFontTx/>
              <a:buNone/>
              <a:defRPr kumimoji="0" lang="fr-FR" sz="1200"/>
            </a:lvl2pPr>
            <a:lvl3pPr eaLnBrk="1" latinLnBrk="0" hangingPunct="1">
              <a:buFontTx/>
              <a:buNone/>
              <a:defRPr kumimoji="0" lang="fr-FR" sz="1000"/>
            </a:lvl3pPr>
            <a:lvl4pPr eaLnBrk="1" latinLnBrk="0" hangingPunct="1">
              <a:buFontTx/>
              <a:buNone/>
              <a:defRPr kumimoji="0" lang="fr-FR" sz="900"/>
            </a:lvl4pPr>
            <a:lvl5pPr eaLnBrk="1" latinLnBrk="0" hangingPunct="1">
              <a:buFontTx/>
              <a:buNone/>
              <a:defRPr kumimoji="0" lang="fr-FR" sz="900"/>
            </a:lvl5pPr>
            <a:extLst/>
          </a:lstStyle>
          <a:p>
            <a:pPr lvl="0" eaLnBrk="1" latinLnBrk="0" hangingPunct="1"/>
            <a:r>
              <a:rPr lang="fr-FR"/>
              <a:t>Cliquez pour modifier les styles du texte du masque</a:t>
            </a:r>
          </a:p>
        </p:txBody>
      </p:sp>
      <p:sp>
        <p:nvSpPr>
          <p:cNvPr id="8" name="Rectangle 7"/>
          <p:cNvSpPr/>
          <p:nvPr/>
        </p:nvSpPr>
        <p:spPr>
          <a:xfrm>
            <a:off x="-8990" y="3429000"/>
            <a:ext cx="9001125" cy="665226"/>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9001" y="3497580"/>
            <a:ext cx="1440180" cy="53492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0" name="Rectangle 9"/>
          <p:cNvSpPr/>
          <p:nvPr/>
        </p:nvSpPr>
        <p:spPr>
          <a:xfrm>
            <a:off x="1521190" y="3490722"/>
            <a:ext cx="7470934" cy="534924"/>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 name="Title 1"/>
          <p:cNvSpPr>
            <a:spLocks noGrp="1"/>
          </p:cNvSpPr>
          <p:nvPr>
            <p:ph type="title"/>
          </p:nvPr>
        </p:nvSpPr>
        <p:spPr>
          <a:xfrm>
            <a:off x="1575197" y="3543300"/>
            <a:ext cx="7200900" cy="457200"/>
          </a:xfrm>
        </p:spPr>
        <p:txBody>
          <a:bodyPr anchor="ctr"/>
          <a:lstStyle>
            <a:lvl1pPr algn="l" eaLnBrk="1" latinLnBrk="0" hangingPunct="1">
              <a:buNone/>
              <a:defRPr kumimoji="0" lang="fr-FR" sz="2800" b="0">
                <a:solidFill>
                  <a:srgbClr val="FFFFFF"/>
                </a:solidFill>
              </a:defRPr>
            </a:lvl1pPr>
            <a:extLst/>
          </a:lstStyle>
          <a:p>
            <a:pPr eaLnBrk="1" latinLnBrk="0" hangingPunct="1"/>
            <a:r>
              <a:rPr lang="fr-FR"/>
              <a:t>Cliquez pour modifier le style du titre</a:t>
            </a:r>
            <a:endParaRPr/>
          </a:p>
        </p:txBody>
      </p:sp>
      <p:sp>
        <p:nvSpPr>
          <p:cNvPr id="11" name="Rectangle 10"/>
          <p:cNvSpPr/>
          <p:nvPr/>
        </p:nvSpPr>
        <p:spPr>
          <a:xfrm>
            <a:off x="1425178" y="0"/>
            <a:ext cx="99012" cy="515035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12" name="Date Placeholder 11"/>
          <p:cNvSpPr>
            <a:spLocks noGrp="1"/>
          </p:cNvSpPr>
          <p:nvPr>
            <p:ph type="dt" sz="half" idx="10"/>
          </p:nvPr>
        </p:nvSpPr>
        <p:spPr>
          <a:xfrm>
            <a:off x="6150769" y="4686300"/>
            <a:ext cx="2625328" cy="273844"/>
          </a:xfrm>
        </p:spPr>
        <p:txBody>
          <a:bodyPr rtlCol="0"/>
          <a:lstStyle/>
          <a:p>
            <a:fld id="{E4606EA6-EFEA-4C30-9264-4F9291A5780D}" type="datetime1">
              <a:rPr lang="fr-FR">
                <a:solidFill>
                  <a:srgbClr val="DEF5FA"/>
                </a:solidFill>
              </a:rPr>
              <a:pPr/>
              <a:t>25/12/2017</a:t>
            </a:fld>
            <a:endParaRPr>
              <a:solidFill>
                <a:srgbClr val="DEF5FA"/>
              </a:solidFill>
            </a:endParaRPr>
          </a:p>
        </p:txBody>
      </p:sp>
      <p:sp>
        <p:nvSpPr>
          <p:cNvPr id="13" name="Slide Number Placeholder 12"/>
          <p:cNvSpPr>
            <a:spLocks noGrp="1"/>
          </p:cNvSpPr>
          <p:nvPr>
            <p:ph type="sldNum" sz="quarter" idx="11"/>
          </p:nvPr>
        </p:nvSpPr>
        <p:spPr>
          <a:xfrm>
            <a:off x="0" y="3500437"/>
            <a:ext cx="1425178" cy="497684"/>
          </a:xfrm>
        </p:spPr>
        <p:txBody>
          <a:bodyPr rtlCol="0"/>
          <a:lstStyle>
            <a:lvl1pPr eaLnBrk="1" latinLnBrk="0" hangingPunct="1">
              <a:defRPr kumimoji="0" lang="fr-FR" sz="2800"/>
            </a:lvl1pPr>
            <a:extLst/>
          </a:lstStyle>
          <a:p>
            <a:fld id="{8F82E0A0-C266-4798-8C8F-B9F91E9DA37E}" type="slidenum">
              <a:rPr/>
              <a:pPr/>
              <a:t>‹N°›</a:t>
            </a:fld>
            <a:endParaRPr/>
          </a:p>
        </p:txBody>
      </p:sp>
      <p:sp>
        <p:nvSpPr>
          <p:cNvPr id="14" name="Footer Placeholder 13"/>
          <p:cNvSpPr>
            <a:spLocks noGrp="1"/>
          </p:cNvSpPr>
          <p:nvPr>
            <p:ph type="ftr" sz="quarter" idx="12"/>
          </p:nvPr>
        </p:nvSpPr>
        <p:spPr>
          <a:xfrm>
            <a:off x="1575205" y="4686156"/>
            <a:ext cx="4500563" cy="273844"/>
          </a:xfrm>
        </p:spPr>
        <p:txBody>
          <a:bodyPr rtlCol="0"/>
          <a:lstStyle/>
          <a:p>
            <a:endParaRPr>
              <a:solidFill>
                <a:srgbClr val="DEF5FA"/>
              </a:solidFill>
            </a:endParaRPr>
          </a:p>
        </p:txBody>
      </p:sp>
    </p:spTree>
    <p:extLst>
      <p:ext uri="{BB962C8B-B14F-4D97-AF65-F5344CB8AC3E}">
        <p14:creationId xmlns:p14="http://schemas.microsoft.com/office/powerpoint/2010/main" val="223828595"/>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5" Type="http://schemas.openxmlformats.org/officeDocument/2006/relationships/slideLayout" Target="../slideLayouts/slideLayout86.xml"/><Relationship Id="rId10" Type="http://schemas.openxmlformats.org/officeDocument/2006/relationships/theme" Target="../theme/theme10.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5" Type="http://schemas.openxmlformats.org/officeDocument/2006/relationships/slideLayout" Target="../slideLayouts/slideLayout95.xml"/><Relationship Id="rId10" Type="http://schemas.openxmlformats.org/officeDocument/2006/relationships/theme" Target="../theme/theme11.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10" Type="http://schemas.openxmlformats.org/officeDocument/2006/relationships/theme" Target="../theme/theme12.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16.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5" Type="http://schemas.openxmlformats.org/officeDocument/2006/relationships/slideLayout" Target="../slideLayouts/slideLayout113.xml"/><Relationship Id="rId10" Type="http://schemas.openxmlformats.org/officeDocument/2006/relationships/theme" Target="../theme/theme13.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25.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5" Type="http://schemas.openxmlformats.org/officeDocument/2006/relationships/slideLayout" Target="../slideLayouts/slideLayout122.xml"/><Relationship Id="rId10" Type="http://schemas.openxmlformats.org/officeDocument/2006/relationships/theme" Target="../theme/theme14.xml"/><Relationship Id="rId4" Type="http://schemas.openxmlformats.org/officeDocument/2006/relationships/slideLayout" Target="../slideLayouts/slideLayout121.xml"/><Relationship Id="rId9" Type="http://schemas.openxmlformats.org/officeDocument/2006/relationships/slideLayout" Target="../slideLayouts/slideLayout126.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34.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10" Type="http://schemas.openxmlformats.org/officeDocument/2006/relationships/theme" Target="../theme/theme15.xml"/><Relationship Id="rId4" Type="http://schemas.openxmlformats.org/officeDocument/2006/relationships/slideLayout" Target="../slideLayouts/slideLayout130.xml"/><Relationship Id="rId9" Type="http://schemas.openxmlformats.org/officeDocument/2006/relationships/slideLayout" Target="../slideLayouts/slideLayout13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4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5" Type="http://schemas.openxmlformats.org/officeDocument/2006/relationships/slideLayout" Target="../slideLayouts/slideLayout140.xml"/><Relationship Id="rId10" Type="http://schemas.openxmlformats.org/officeDocument/2006/relationships/theme" Target="../theme/theme16.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52.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5" Type="http://schemas.openxmlformats.org/officeDocument/2006/relationships/slideLayout" Target="../slideLayouts/slideLayout149.xml"/><Relationship Id="rId10" Type="http://schemas.openxmlformats.org/officeDocument/2006/relationships/theme" Target="../theme/theme17.xml"/><Relationship Id="rId4" Type="http://schemas.openxmlformats.org/officeDocument/2006/relationships/slideLayout" Target="../slideLayouts/slideLayout148.xml"/><Relationship Id="rId9" Type="http://schemas.openxmlformats.org/officeDocument/2006/relationships/slideLayout" Target="../slideLayouts/slideLayout153.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61.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2" Type="http://schemas.openxmlformats.org/officeDocument/2006/relationships/slideLayout" Target="../slideLayouts/slideLayout155.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5" Type="http://schemas.openxmlformats.org/officeDocument/2006/relationships/slideLayout" Target="../slideLayouts/slideLayout158.xml"/><Relationship Id="rId10" Type="http://schemas.openxmlformats.org/officeDocument/2006/relationships/theme" Target="../theme/theme18.xml"/><Relationship Id="rId4" Type="http://schemas.openxmlformats.org/officeDocument/2006/relationships/slideLayout" Target="../slideLayouts/slideLayout157.xml"/><Relationship Id="rId9" Type="http://schemas.openxmlformats.org/officeDocument/2006/relationships/slideLayout" Target="../slideLayouts/slideLayout162.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70.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5" Type="http://schemas.openxmlformats.org/officeDocument/2006/relationships/slideLayout" Target="../slideLayouts/slideLayout167.xml"/><Relationship Id="rId10" Type="http://schemas.openxmlformats.org/officeDocument/2006/relationships/theme" Target="../theme/theme19.xml"/><Relationship Id="rId4" Type="http://schemas.openxmlformats.org/officeDocument/2006/relationships/slideLayout" Target="../slideLayouts/slideLayout166.xml"/><Relationship Id="rId9" Type="http://schemas.openxmlformats.org/officeDocument/2006/relationships/slideLayout" Target="../slideLayouts/slideLayout17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79.xml"/><Relationship Id="rId3" Type="http://schemas.openxmlformats.org/officeDocument/2006/relationships/slideLayout" Target="../slideLayouts/slideLayout174.xml"/><Relationship Id="rId7" Type="http://schemas.openxmlformats.org/officeDocument/2006/relationships/slideLayout" Target="../slideLayouts/slideLayout178.xml"/><Relationship Id="rId2" Type="http://schemas.openxmlformats.org/officeDocument/2006/relationships/slideLayout" Target="../slideLayouts/slideLayout173.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5" Type="http://schemas.openxmlformats.org/officeDocument/2006/relationships/slideLayout" Target="../slideLayouts/slideLayout176.xml"/><Relationship Id="rId10" Type="http://schemas.openxmlformats.org/officeDocument/2006/relationships/theme" Target="../theme/theme20.xml"/><Relationship Id="rId4" Type="http://schemas.openxmlformats.org/officeDocument/2006/relationships/slideLayout" Target="../slideLayouts/slideLayout175.xml"/><Relationship Id="rId9" Type="http://schemas.openxmlformats.org/officeDocument/2006/relationships/slideLayout" Target="../slideLayouts/slideLayout18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88.xml"/><Relationship Id="rId3" Type="http://schemas.openxmlformats.org/officeDocument/2006/relationships/slideLayout" Target="../slideLayouts/slideLayout183.xml"/><Relationship Id="rId7" Type="http://schemas.openxmlformats.org/officeDocument/2006/relationships/slideLayout" Target="../slideLayouts/slideLayout187.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5" Type="http://schemas.openxmlformats.org/officeDocument/2006/relationships/slideLayout" Target="../slideLayouts/slideLayout185.xml"/><Relationship Id="rId10" Type="http://schemas.openxmlformats.org/officeDocument/2006/relationships/theme" Target="../theme/theme21.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10" Type="http://schemas.openxmlformats.org/officeDocument/2006/relationships/theme" Target="../theme/theme5.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10" Type="http://schemas.openxmlformats.org/officeDocument/2006/relationships/theme" Target="../theme/theme6.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10" Type="http://schemas.openxmlformats.org/officeDocument/2006/relationships/theme" Target="../theme/theme7.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5" Type="http://schemas.openxmlformats.org/officeDocument/2006/relationships/slideLayout" Target="../slideLayouts/slideLayout68.xml"/><Relationship Id="rId10" Type="http://schemas.openxmlformats.org/officeDocument/2006/relationships/theme" Target="../theme/theme8.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5" Type="http://schemas.openxmlformats.org/officeDocument/2006/relationships/slideLayout" Target="../slideLayouts/slideLayout77.xml"/><Relationship Id="rId10" Type="http://schemas.openxmlformats.org/officeDocument/2006/relationships/theme" Target="../theme/theme9.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pPr/>
              <a:t>25/12/2017</a:t>
            </a:fld>
            <a:endParaRPr kumimoji="0" lang="fr-FR" sz="1400">
              <a:solidFill>
                <a:schemeClr val="tx2"/>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pPr algn="r"/>
            <a:endParaRPr kumimoji="0" lang="fr-FR" sz="1400">
              <a:solidFill>
                <a:schemeClr val="tx2"/>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kumimoji="0" lang="fr-F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pPr algn="ctr"/>
            <a:fld id="{8F82E0A0-C266-4798-8C8F-B9F91E9DA37E}" type="slidenum">
              <a:rPr kumimoji="0" lang="fr-FR" sz="1400" b="1">
                <a:solidFill>
                  <a:srgbClr val="FFFFFF"/>
                </a:solidFill>
              </a:rPr>
              <a:pPr algn="ctr"/>
              <a:t>‹N°›</a:t>
            </a:fld>
            <a:endParaRPr kumimoji="0" lang="fr-FR" sz="1400" b="1">
              <a:solidFill>
                <a:srgbClr val="FFFFFF"/>
              </a:solidFill>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cSld>
  <p:clrMap bg1="lt1" tx1="dk1" bg2="lt2" tx2="dk2" accent1="accent1" accent2="accent2" accent3="accent3" accent4="accent4" accent5="accent5" accent6="accent6" hlink="hlink" folHlink="folHlink"/>
  <p:sldLayoutIdLst>
    <p:sldLayoutId id="2147483649" r:id="rId1"/>
    <p:sldLayoutId id="2147483658"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2852718000"/>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220735423"/>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2365592296"/>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353613039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2106099225"/>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2543726511"/>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363084810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3906229033"/>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2609999922"/>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1207244747"/>
      </p:ext>
    </p:extLst>
  </p:cSld>
  <p:clrMap bg1="lt1" tx1="dk1" bg2="lt2" tx2="dk2" accent1="accent1" accent2="accent2" accent3="accent3" accent4="accent4" accent5="accent5" accent6="accent6" hlink="hlink" folHlink="folHlink"/>
  <p:sldLayoutIdLst>
    <p:sldLayoutId id="2147483950" r:id="rId1"/>
    <p:sldLayoutId id="2147483951" r:id="rId2"/>
    <p:sldLayoutId id="2147483952" r:id="rId3"/>
    <p:sldLayoutId id="2147483953" r:id="rId4"/>
    <p:sldLayoutId id="2147483954" r:id="rId5"/>
    <p:sldLayoutId id="2147483955" r:id="rId6"/>
    <p:sldLayoutId id="2147483956" r:id="rId7"/>
    <p:sldLayoutId id="2147483957" r:id="rId8"/>
    <p:sldLayoutId id="214748395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4294344725"/>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1188822113"/>
      </p:ext>
    </p:extLst>
  </p:cSld>
  <p:clrMap bg1="lt1" tx1="dk1" bg2="lt2" tx2="dk2" accent1="accent1" accent2="accent2" accent3="accent3" accent4="accent4" accent5="accent5" accent6="accent6" hlink="hlink" folHlink="folHlink"/>
  <p:sldLayoutIdLst>
    <p:sldLayoutId id="2147483984" r:id="rId1"/>
    <p:sldLayoutId id="2147483985" r:id="rId2"/>
    <p:sldLayoutId id="2147483986" r:id="rId3"/>
    <p:sldLayoutId id="2147483987" r:id="rId4"/>
    <p:sldLayoutId id="2147483988" r:id="rId5"/>
    <p:sldLayoutId id="2147483989" r:id="rId6"/>
    <p:sldLayoutId id="2147483990" r:id="rId7"/>
    <p:sldLayoutId id="2147483991" r:id="rId8"/>
    <p:sldLayoutId id="2147483992"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1730312036"/>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312593790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128873881"/>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2254789491"/>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2755344186"/>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1947277731"/>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1245747493"/>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idx="1"/>
          </p:nvPr>
        </p:nvSpPr>
        <p:spPr>
          <a:xfrm>
            <a:off x="603075" y="1352550"/>
            <a:ext cx="8026003" cy="3242310"/>
          </a:xfrm>
          <a:prstGeom prst="rect">
            <a:avLst/>
          </a:prstGeom>
        </p:spPr>
        <p:txBody>
          <a:bodyPr vert="horz" lIns="91396" tIns="45698" rIns="91396" bIns="45698">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Date Placeholder 13"/>
          <p:cNvSpPr>
            <a:spLocks noGrp="1"/>
          </p:cNvSpPr>
          <p:nvPr>
            <p:ph type="dt" sz="half" idx="2"/>
          </p:nvPr>
        </p:nvSpPr>
        <p:spPr>
          <a:xfrm>
            <a:off x="6000750" y="4686300"/>
            <a:ext cx="2625328" cy="273844"/>
          </a:xfrm>
          <a:prstGeom prst="rect">
            <a:avLst/>
          </a:prstGeom>
        </p:spPr>
        <p:txBody>
          <a:bodyPr vert="horz" lIns="91396" tIns="45698" rIns="91396" bIns="45698" anchor="ctr" anchorCtr="0"/>
          <a:lstStyle>
            <a:lvl1pPr algn="l" eaLnBrk="1" latinLnBrk="0" hangingPunct="1">
              <a:defRPr kumimoji="0" lang="fr-FR" sz="1400">
                <a:solidFill>
                  <a:schemeClr val="tx2"/>
                </a:solidFill>
              </a:defRPr>
            </a:lvl1pPr>
            <a:extLst/>
          </a:lstStyle>
          <a:p>
            <a:fld id="{E4606EA6-EFEA-4C30-9264-4F9291A5780D}" type="datetime1">
              <a:rPr lang="fr-FR">
                <a:solidFill>
                  <a:srgbClr val="464646"/>
                </a:solidFill>
              </a:rPr>
              <a:pPr/>
              <a:t>25/12/2017</a:t>
            </a:fld>
            <a:endParaRPr>
              <a:solidFill>
                <a:srgbClr val="464646"/>
              </a:solidFill>
            </a:endParaRPr>
          </a:p>
        </p:txBody>
      </p:sp>
      <p:sp>
        <p:nvSpPr>
          <p:cNvPr id="3" name="Footer Placeholder 2"/>
          <p:cNvSpPr>
            <a:spLocks noGrp="1"/>
          </p:cNvSpPr>
          <p:nvPr>
            <p:ph type="ftr" sz="quarter" idx="3"/>
          </p:nvPr>
        </p:nvSpPr>
        <p:spPr>
          <a:xfrm>
            <a:off x="600087" y="4686156"/>
            <a:ext cx="5336379" cy="273844"/>
          </a:xfrm>
          <a:prstGeom prst="rect">
            <a:avLst/>
          </a:prstGeom>
        </p:spPr>
        <p:txBody>
          <a:bodyPr vert="horz" lIns="91396" tIns="45698" rIns="91396" bIns="45698" anchor="ctr"/>
          <a:lstStyle>
            <a:lvl1pPr algn="r" eaLnBrk="1" latinLnBrk="0" hangingPunct="1">
              <a:defRPr kumimoji="0" lang="fr-FR" sz="1400">
                <a:solidFill>
                  <a:schemeClr val="tx2"/>
                </a:solidFill>
              </a:defRPr>
            </a:lvl1pPr>
            <a:extLst/>
          </a:lstStyle>
          <a:p>
            <a:endParaRPr>
              <a:solidFill>
                <a:srgbClr val="464646"/>
              </a:solidFill>
            </a:endParaRPr>
          </a:p>
        </p:txBody>
      </p:sp>
      <p:sp>
        <p:nvSpPr>
          <p:cNvPr id="7" name="Rectangle 6"/>
          <p:cNvSpPr/>
          <p:nvPr/>
        </p:nvSpPr>
        <p:spPr>
          <a:xfrm>
            <a:off x="11" y="1095170"/>
            <a:ext cx="9001125" cy="24003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8" name="Rectangle 7"/>
          <p:cNvSpPr/>
          <p:nvPr/>
        </p:nvSpPr>
        <p:spPr>
          <a:xfrm>
            <a:off x="0" y="1129460"/>
            <a:ext cx="525066" cy="17145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9" name="Rectangle 8"/>
          <p:cNvSpPr/>
          <p:nvPr/>
        </p:nvSpPr>
        <p:spPr>
          <a:xfrm>
            <a:off x="581323" y="1129460"/>
            <a:ext cx="8419802" cy="17145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396" tIns="45698" rIns="91396" bIns="45698" anchor="ctr"/>
          <a:lstStyle/>
          <a:p>
            <a:pPr algn="ctr"/>
            <a:endParaRPr>
              <a:solidFill>
                <a:prstClr val="white"/>
              </a:solidFill>
            </a:endParaRPr>
          </a:p>
        </p:txBody>
      </p:sp>
      <p:sp>
        <p:nvSpPr>
          <p:cNvPr id="23" name="Slide Number Placeholder 22"/>
          <p:cNvSpPr>
            <a:spLocks noGrp="1"/>
          </p:cNvSpPr>
          <p:nvPr>
            <p:ph type="sldNum" sz="quarter" idx="4"/>
          </p:nvPr>
        </p:nvSpPr>
        <p:spPr>
          <a:xfrm>
            <a:off x="0" y="1123508"/>
            <a:ext cx="525066" cy="183357"/>
          </a:xfrm>
          <a:prstGeom prst="rect">
            <a:avLst/>
          </a:prstGeom>
        </p:spPr>
        <p:txBody>
          <a:bodyPr vert="horz" lIns="91396" tIns="45698" rIns="91396" bIns="45698" anchor="ctr" anchorCtr="0">
            <a:normAutofit/>
          </a:bodyPr>
          <a:lstStyle>
            <a:lvl1pPr algn="ctr" eaLnBrk="1" latinLnBrk="0" hangingPunct="1">
              <a:defRPr kumimoji="0" lang="fr-FR" sz="1400" b="1">
                <a:solidFill>
                  <a:srgbClr val="FFFFFF"/>
                </a:solidFill>
              </a:defRPr>
            </a:lvl1pPr>
            <a:extLst/>
          </a:lstStyle>
          <a:p>
            <a:fld id="{8F82E0A0-C266-4798-8C8F-B9F91E9DA37E}" type="slidenum">
              <a:rPr/>
              <a:pPr/>
              <a:t>‹N°›</a:t>
            </a:fld>
            <a:endParaRPr/>
          </a:p>
        </p:txBody>
      </p:sp>
      <p:sp>
        <p:nvSpPr>
          <p:cNvPr id="22" name="Title Placeholder 21"/>
          <p:cNvSpPr>
            <a:spLocks noGrp="1"/>
          </p:cNvSpPr>
          <p:nvPr>
            <p:ph type="title"/>
          </p:nvPr>
        </p:nvSpPr>
        <p:spPr>
          <a:xfrm>
            <a:off x="600075" y="118110"/>
            <a:ext cx="8026003" cy="1005840"/>
          </a:xfrm>
          <a:prstGeom prst="rect">
            <a:avLst/>
          </a:prstGeom>
        </p:spPr>
        <p:txBody>
          <a:bodyPr vert="horz" lIns="91396" tIns="45698" rIns="91396" bIns="45698" anchor="b">
            <a:normAutofit/>
          </a:bodyPr>
          <a:lstStyle/>
          <a:p>
            <a:pPr eaLnBrk="1" latinLnBrk="0" hangingPunct="1"/>
            <a:r>
              <a:rPr kumimoji="0" lang="fr-FR"/>
              <a:t>Cliquez pour modifier le style du titre</a:t>
            </a:r>
            <a:endParaRPr kumimoji="0" lang="en-US"/>
          </a:p>
        </p:txBody>
      </p:sp>
    </p:spTree>
    <p:extLst>
      <p:ext uri="{BB962C8B-B14F-4D97-AF65-F5344CB8AC3E}">
        <p14:creationId xmlns:p14="http://schemas.microsoft.com/office/powerpoint/2010/main" val="867387507"/>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Lst>
  <p:txStyles>
    <p:titleStyle>
      <a:lvl1pPr algn="l" rtl="0" eaLnBrk="1" latinLnBrk="0" hangingPunct="1">
        <a:spcBef>
          <a:spcPct val="0"/>
        </a:spcBef>
        <a:buNone/>
        <a:defRPr kumimoji="0" lang="fr-FR" sz="4200" kern="1200">
          <a:solidFill>
            <a:schemeClr val="tx2"/>
          </a:solidFill>
          <a:latin typeface="+mj-lt"/>
          <a:ea typeface="+mj-ea"/>
          <a:cs typeface="+mj-cs"/>
        </a:defRPr>
      </a:lvl1pPr>
      <a:extLst/>
    </p:titleStyle>
    <p:bodyStyle>
      <a:lvl1pPr marL="319886" indent="-319886" algn="l" rtl="0" eaLnBrk="1" latinLnBrk="0" hangingPunct="1">
        <a:spcBef>
          <a:spcPts val="700"/>
        </a:spcBef>
        <a:buClr>
          <a:schemeClr val="accent2"/>
        </a:buClr>
        <a:buSzPct val="60000"/>
        <a:buFont typeface="Wingdings"/>
        <a:buChar char=""/>
        <a:defRPr kumimoji="0" lang="fr-FR" sz="2900" kern="1200">
          <a:solidFill>
            <a:schemeClr val="tx1"/>
          </a:solidFill>
          <a:latin typeface="+mn-lt"/>
          <a:ea typeface="+mn-ea"/>
          <a:cs typeface="+mn-cs"/>
        </a:defRPr>
      </a:lvl1pPr>
      <a:lvl2pPr marL="639771" indent="-274188" algn="l" rtl="0" eaLnBrk="1" latinLnBrk="0" hangingPunct="1">
        <a:spcBef>
          <a:spcPts val="550"/>
        </a:spcBef>
        <a:buClr>
          <a:schemeClr val="accent1"/>
        </a:buClr>
        <a:buSzPct val="70000"/>
        <a:buFont typeface="Wingdings 2"/>
        <a:buChar char=""/>
        <a:defRPr kumimoji="0" lang="fr-FR" sz="2600" kern="1200">
          <a:solidFill>
            <a:schemeClr val="tx1"/>
          </a:solidFill>
          <a:latin typeface="+mn-lt"/>
          <a:ea typeface="+mn-ea"/>
          <a:cs typeface="+mn-cs"/>
        </a:defRPr>
      </a:lvl2pPr>
      <a:lvl3pPr marL="913959" indent="-228490" algn="l" rtl="0" eaLnBrk="1" latinLnBrk="0" hangingPunct="1">
        <a:spcBef>
          <a:spcPts val="500"/>
        </a:spcBef>
        <a:buClr>
          <a:schemeClr val="accent2"/>
        </a:buClr>
        <a:buSzPct val="75000"/>
        <a:buFont typeface="Wingdings"/>
        <a:buChar char=""/>
        <a:defRPr kumimoji="0" lang="fr-FR" sz="2300" kern="1200">
          <a:solidFill>
            <a:schemeClr val="tx1"/>
          </a:solidFill>
          <a:latin typeface="+mn-lt"/>
          <a:ea typeface="+mn-ea"/>
          <a:cs typeface="+mn-cs"/>
        </a:defRPr>
      </a:lvl3pPr>
      <a:lvl4pPr marL="1370932" indent="-228490" algn="l" rtl="0" eaLnBrk="1" latinLnBrk="0" hangingPunct="1">
        <a:spcBef>
          <a:spcPts val="400"/>
        </a:spcBef>
        <a:buClr>
          <a:schemeClr val="accent3"/>
        </a:buClr>
        <a:buSzPct val="75000"/>
        <a:buFont typeface="Wingdings"/>
        <a:buChar char=""/>
        <a:defRPr kumimoji="0" lang="fr-FR" sz="2000" kern="1200">
          <a:solidFill>
            <a:schemeClr val="tx1"/>
          </a:solidFill>
          <a:latin typeface="+mn-lt"/>
          <a:ea typeface="+mn-ea"/>
          <a:cs typeface="+mn-cs"/>
        </a:defRPr>
      </a:lvl4pPr>
      <a:lvl5pPr marL="1827918" indent="-228490" algn="l" rtl="0" eaLnBrk="1" latinLnBrk="0" hangingPunct="1">
        <a:spcBef>
          <a:spcPts val="400"/>
        </a:spcBef>
        <a:buClr>
          <a:schemeClr val="accent4"/>
        </a:buClr>
        <a:buSzPct val="65000"/>
        <a:buFont typeface="Wingdings"/>
        <a:buChar char=""/>
        <a:defRPr kumimoji="0" lang="fr-FR" sz="2000" kern="1200">
          <a:solidFill>
            <a:schemeClr val="tx1"/>
          </a:solidFill>
          <a:latin typeface="+mn-lt"/>
          <a:ea typeface="+mn-ea"/>
          <a:cs typeface="+mn-cs"/>
        </a:defRPr>
      </a:lvl5pPr>
      <a:lvl6pPr marL="2102106" indent="-228490" algn="l" rtl="0" eaLnBrk="1" latinLnBrk="0" hangingPunct="1">
        <a:spcBef>
          <a:spcPct val="20000"/>
        </a:spcBef>
        <a:buClr>
          <a:schemeClr val="accent1"/>
        </a:buClr>
        <a:buFont typeface="Wingdings"/>
        <a:buNone/>
        <a:defRPr kumimoji="0" lang="fr-FR" sz="1800" kern="1200" baseline="0">
          <a:solidFill>
            <a:schemeClr val="tx1"/>
          </a:solidFill>
          <a:latin typeface="+mn-lt"/>
          <a:ea typeface="+mn-ea"/>
          <a:cs typeface="+mn-cs"/>
        </a:defRPr>
      </a:lvl6pPr>
      <a:lvl7pPr marL="2376291" indent="-228490" algn="l" rtl="0" eaLnBrk="1" latinLnBrk="0" hangingPunct="1">
        <a:spcBef>
          <a:spcPct val="20000"/>
        </a:spcBef>
        <a:buClr>
          <a:schemeClr val="accent2"/>
        </a:buClr>
        <a:buFont typeface="Wingdings"/>
        <a:buChar char="§"/>
        <a:defRPr kumimoji="0" lang="fr-FR" sz="1800" kern="1200" baseline="0">
          <a:solidFill>
            <a:schemeClr val="tx1"/>
          </a:solidFill>
          <a:latin typeface="+mn-lt"/>
          <a:ea typeface="+mn-ea"/>
          <a:cs typeface="+mn-cs"/>
        </a:defRPr>
      </a:lvl7pPr>
      <a:lvl8pPr marL="2650478" indent="-228490" algn="l" rtl="0" eaLnBrk="1" latinLnBrk="0" hangingPunct="1">
        <a:spcBef>
          <a:spcPct val="20000"/>
        </a:spcBef>
        <a:buClr>
          <a:schemeClr val="accent3"/>
        </a:buClr>
        <a:buFont typeface="Wingdings"/>
        <a:buChar char="§"/>
        <a:defRPr kumimoji="0" lang="fr-FR" sz="1800" kern="1200" baseline="0">
          <a:solidFill>
            <a:schemeClr val="tx1"/>
          </a:solidFill>
          <a:latin typeface="+mn-lt"/>
          <a:ea typeface="+mn-ea"/>
          <a:cs typeface="+mn-cs"/>
        </a:defRPr>
      </a:lvl8pPr>
      <a:lvl9pPr marL="2924664" indent="-228490" algn="l" rtl="0" eaLnBrk="1" latinLnBrk="0" hangingPunct="1">
        <a:spcBef>
          <a:spcPct val="20000"/>
        </a:spcBef>
        <a:buClr>
          <a:schemeClr val="accent4"/>
        </a:buClr>
        <a:buFont typeface="Wingdings"/>
        <a:buChar char="§"/>
        <a:defRPr kumimoji="0" lang="fr-FR" sz="1800" kern="1200" baseline="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6979" algn="l" rtl="0" eaLnBrk="1" latinLnBrk="0" hangingPunct="1">
        <a:defRPr kumimoji="0" lang="fr-FR" kern="1200">
          <a:solidFill>
            <a:schemeClr val="tx1"/>
          </a:solidFill>
          <a:latin typeface="+mn-lt"/>
          <a:ea typeface="+mn-ea"/>
          <a:cs typeface="+mn-cs"/>
        </a:defRPr>
      </a:lvl2pPr>
      <a:lvl3pPr marL="913959" algn="l" rtl="0" eaLnBrk="1" latinLnBrk="0" hangingPunct="1">
        <a:defRPr kumimoji="0" lang="fr-FR" kern="1200">
          <a:solidFill>
            <a:schemeClr val="tx1"/>
          </a:solidFill>
          <a:latin typeface="+mn-lt"/>
          <a:ea typeface="+mn-ea"/>
          <a:cs typeface="+mn-cs"/>
        </a:defRPr>
      </a:lvl3pPr>
      <a:lvl4pPr marL="1370932" algn="l" rtl="0" eaLnBrk="1" latinLnBrk="0" hangingPunct="1">
        <a:defRPr kumimoji="0" lang="fr-FR" kern="1200">
          <a:solidFill>
            <a:schemeClr val="tx1"/>
          </a:solidFill>
          <a:latin typeface="+mn-lt"/>
          <a:ea typeface="+mn-ea"/>
          <a:cs typeface="+mn-cs"/>
        </a:defRPr>
      </a:lvl4pPr>
      <a:lvl5pPr marL="1827918" algn="l" rtl="0" eaLnBrk="1" latinLnBrk="0" hangingPunct="1">
        <a:defRPr kumimoji="0" lang="fr-FR" kern="1200">
          <a:solidFill>
            <a:schemeClr val="tx1"/>
          </a:solidFill>
          <a:latin typeface="+mn-lt"/>
          <a:ea typeface="+mn-ea"/>
          <a:cs typeface="+mn-cs"/>
        </a:defRPr>
      </a:lvl5pPr>
      <a:lvl6pPr marL="2284896" algn="l" rtl="0" eaLnBrk="1" latinLnBrk="0" hangingPunct="1">
        <a:defRPr kumimoji="0" lang="fr-FR" kern="1200">
          <a:solidFill>
            <a:schemeClr val="tx1"/>
          </a:solidFill>
          <a:latin typeface="+mn-lt"/>
          <a:ea typeface="+mn-ea"/>
          <a:cs typeface="+mn-cs"/>
        </a:defRPr>
      </a:lvl6pPr>
      <a:lvl7pPr marL="2741872" algn="l" rtl="0" eaLnBrk="1" latinLnBrk="0" hangingPunct="1">
        <a:defRPr kumimoji="0" lang="fr-FR" kern="1200">
          <a:solidFill>
            <a:schemeClr val="tx1"/>
          </a:solidFill>
          <a:latin typeface="+mn-lt"/>
          <a:ea typeface="+mn-ea"/>
          <a:cs typeface="+mn-cs"/>
        </a:defRPr>
      </a:lvl7pPr>
      <a:lvl8pPr marL="3198855" algn="l" rtl="0" eaLnBrk="1" latinLnBrk="0" hangingPunct="1">
        <a:defRPr kumimoji="0" lang="fr-FR" kern="1200">
          <a:solidFill>
            <a:schemeClr val="tx1"/>
          </a:solidFill>
          <a:latin typeface="+mn-lt"/>
          <a:ea typeface="+mn-ea"/>
          <a:cs typeface="+mn-cs"/>
        </a:defRPr>
      </a:lvl8pPr>
      <a:lvl9pPr marL="3655839" algn="l" rtl="0" eaLnBrk="1" latinLnBrk="0" hangingPunct="1">
        <a:defRPr kumimoji="0" lang="fr-F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eduscol.education.fr/bd/competice/superieur/competice/libre/qualification/q3b.php" TargetMode="External"/><Relationship Id="rId2" Type="http://schemas.openxmlformats.org/officeDocument/2006/relationships/notesSlide" Target="../notesSlides/notesSlide12.xml"/><Relationship Id="rId1" Type="http://schemas.openxmlformats.org/officeDocument/2006/relationships/slideLayout" Target="../slideLayouts/slideLayout10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6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2.xml"/></Relationships>
</file>

<file path=ppt/slides/_rels/slide33.xml.rels><?xml version="1.0" encoding="UTF-8" standalone="yes"?>
<Relationships xmlns="http://schemas.openxmlformats.org/package/2006/relationships"><Relationship Id="rId3" Type="http://schemas.openxmlformats.org/officeDocument/2006/relationships/hyperlink" Target="methodologie.docx" TargetMode="External"/><Relationship Id="rId2" Type="http://schemas.openxmlformats.org/officeDocument/2006/relationships/notesSlide" Target="../notesSlides/notesSlide33.xml"/><Relationship Id="rId1" Type="http://schemas.openxmlformats.org/officeDocument/2006/relationships/slideLayout" Target="../slideLayouts/slideLayout73.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hyperlink" Target="33..pdf" TargetMode="External"/><Relationship Id="rId2" Type="http://schemas.openxmlformats.org/officeDocument/2006/relationships/notesSlide" Target="../notesSlides/notesSlide34.xml"/><Relationship Id="rId1" Type="http://schemas.openxmlformats.org/officeDocument/2006/relationships/slideLayout" Target="../slideLayouts/slideLayout82.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hyperlink" Target="http://scp-pbis.com/" TargetMode="External"/><Relationship Id="rId2" Type="http://schemas.openxmlformats.org/officeDocument/2006/relationships/notesSlide" Target="../notesSlides/notesSlide36.xml"/><Relationship Id="rId1" Type="http://schemas.openxmlformats.org/officeDocument/2006/relationships/slideLayout" Target="../slideLayouts/slideLayout18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1044178" y="1447941"/>
            <a:ext cx="6375797" cy="1296144"/>
          </a:xfrm>
          <a:scene3d>
            <a:camera prst="isometricOffAxis1Right"/>
            <a:lightRig rig="threePt" dir="t"/>
          </a:scene3d>
        </p:spPr>
        <p:txBody>
          <a:bodyPr>
            <a:normAutofit/>
          </a:bodyPr>
          <a:lstStyle/>
          <a:p>
            <a:pPr algn="ctr"/>
            <a:r>
              <a:rPr lang="fr-FR" b="1" dirty="0">
                <a:solidFill>
                  <a:srgbClr val="0000FF"/>
                </a:solidFill>
              </a:rPr>
              <a:t>Didactique du français</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lang="fr-FR"/>
          </a:p>
        </p:txBody>
      </p:sp>
      <p:sp>
        <p:nvSpPr>
          <p:cNvPr id="3" name="Rectangle 4"/>
          <p:cNvSpPr>
            <a:spLocks noChangeArrowheads="1"/>
          </p:cNvSpPr>
          <p:nvPr/>
        </p:nvSpPr>
        <p:spPr bwMode="auto">
          <a:xfrm>
            <a:off x="1" y="43937"/>
            <a:ext cx="184722" cy="369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8" rIns="91436" bIns="45718" numCol="1" anchor="ctr" anchorCtr="0" compatLnSpc="1">
            <a:prstTxWarp prst="textNoShape">
              <a:avLst/>
            </a:prstTxWarp>
            <a:spAutoFit/>
          </a:bodyPr>
          <a:lstStyle/>
          <a:p>
            <a:endParaRPr lang="fr-FR"/>
          </a:p>
        </p:txBody>
      </p:sp>
      <p:sp>
        <p:nvSpPr>
          <p:cNvPr id="10" name="Rectangle 7"/>
          <p:cNvSpPr>
            <a:spLocks noChangeArrowheads="1"/>
          </p:cNvSpPr>
          <p:nvPr/>
        </p:nvSpPr>
        <p:spPr bwMode="auto">
          <a:xfrm>
            <a:off x="1" y="1415537"/>
            <a:ext cx="184722" cy="369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8" rIns="91436" bIns="45718" numCol="1" anchor="ctr" anchorCtr="0" compatLnSpc="1">
            <a:prstTxWarp prst="textNoShape">
              <a:avLst/>
            </a:prstTxWarp>
            <a:spAutoFit/>
          </a:bodyPr>
          <a:lstStyle/>
          <a:p>
            <a:pPr defTabSz="914360" fontAlgn="base">
              <a:spcBef>
                <a:spcPct val="0"/>
              </a:spcBef>
              <a:spcAft>
                <a:spcPct val="0"/>
              </a:spcAft>
              <a:tabLst>
                <a:tab pos="1187398" algn="r"/>
                <a:tab pos="1317567" algn="r"/>
                <a:tab pos="1333442" algn="r"/>
              </a:tabLst>
            </a:pPr>
            <a:endParaRPr lang="fr-FR">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2"/>
            <a:ext cx="8352928" cy="583573"/>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Notions de base</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49820" y="699542"/>
            <a:ext cx="8424936" cy="3672408"/>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b="1" dirty="0">
                <a:solidFill>
                  <a:srgbClr val="C00000"/>
                </a:solidFill>
                <a:effectLst>
                  <a:outerShdw blurRad="38100" dist="38100" dir="2700000" algn="tl">
                    <a:srgbClr val="000000">
                      <a:alpha val="43137"/>
                    </a:srgbClr>
                  </a:outerShdw>
                </a:effectLst>
              </a:rPr>
              <a:t>S</a:t>
            </a:r>
            <a:r>
              <a:rPr sz="2400" b="1" dirty="0">
                <a:solidFill>
                  <a:srgbClr val="C00000"/>
                </a:solidFill>
                <a:effectLst>
                  <a:outerShdw blurRad="38100" dist="38100" dir="2700000" algn="tl">
                    <a:srgbClr val="000000">
                      <a:alpha val="43137"/>
                    </a:srgbClr>
                  </a:outerShdw>
                </a:effectLst>
              </a:rPr>
              <a:t>uivant les définitions précédentes, plusieurs caractéristiques sont propres au concept d'apprentissage:</a:t>
            </a:r>
          </a:p>
          <a:p>
            <a:pPr marL="342885" indent="-342885" algn="just">
              <a:buFontTx/>
              <a:buChar char="-"/>
            </a:pPr>
            <a:r>
              <a:rPr lang="fr-FR" sz="2400" b="1" dirty="0">
                <a:solidFill>
                  <a:schemeClr val="bg1"/>
                </a:solidFill>
              </a:rPr>
              <a:t>l’apprentissage est un processus cognitif; c’est-à-dire un système de traitement d’information et d’assimilation,</a:t>
            </a:r>
          </a:p>
          <a:p>
            <a:pPr marL="342885" indent="-342885" algn="just">
              <a:buFontTx/>
              <a:buChar char="-"/>
            </a:pPr>
            <a:r>
              <a:rPr lang="fr-FR" sz="2400" b="1" dirty="0">
                <a:solidFill>
                  <a:schemeClr val="bg1"/>
                </a:solidFill>
              </a:rPr>
              <a:t>Il permet l’adaptation individuelle des comportements aux particularités de l’environnement,</a:t>
            </a:r>
          </a:p>
          <a:p>
            <a:pPr marL="342885" indent="-342885" algn="just">
              <a:buFontTx/>
              <a:buChar char="-"/>
            </a:pPr>
            <a:r>
              <a:rPr lang="fr-FR" sz="2400" b="1" dirty="0">
                <a:solidFill>
                  <a:schemeClr val="bg1"/>
                </a:solidFill>
              </a:rPr>
              <a:t>Il ne peut pas être observé directement, il s’analyse à partir de l’observation du comportement ou d’une tâche,</a:t>
            </a:r>
          </a:p>
          <a:p>
            <a:pPr marL="342885" indent="-342885" algn="just">
              <a:buFontTx/>
              <a:buChar char="-"/>
            </a:pPr>
            <a:r>
              <a:rPr lang="fr-FR" sz="2400" b="1" dirty="0">
                <a:solidFill>
                  <a:schemeClr val="bg1"/>
                </a:solidFill>
              </a:rPr>
              <a:t>Il ne peut y avoir d’apprentissage sans motivation de l’apprenant,</a:t>
            </a:r>
            <a:endParaRPr sz="2400" b="1" dirty="0">
              <a:solidFill>
                <a:schemeClr val="bg1"/>
              </a:solidFill>
            </a:endParaRPr>
          </a:p>
        </p:txBody>
      </p:sp>
    </p:spTree>
    <p:extLst>
      <p:ext uri="{BB962C8B-B14F-4D97-AF65-F5344CB8AC3E}">
        <p14:creationId xmlns:p14="http://schemas.microsoft.com/office/powerpoint/2010/main" val="3317010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2"/>
            <a:ext cx="8280920" cy="583573"/>
          </a:xfr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Elaborer une stratégie pédagogique: </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699542"/>
            <a:ext cx="8352928" cy="3672408"/>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b="1" dirty="0">
                <a:solidFill>
                  <a:schemeClr val="bg1"/>
                </a:solidFill>
              </a:rPr>
              <a:t>C’est concevoir et organiser des activités </a:t>
            </a:r>
            <a:r>
              <a:rPr lang="fr-FR" sz="2400" dirty="0">
                <a:solidFill>
                  <a:schemeClr val="bg1"/>
                </a:solidFill>
              </a:rPr>
              <a:t>(cours, TD, TP…) </a:t>
            </a:r>
            <a:r>
              <a:rPr lang="fr-FR" sz="2400" b="1" dirty="0">
                <a:solidFill>
                  <a:schemeClr val="bg1"/>
                </a:solidFill>
              </a:rPr>
              <a:t>en s’appuyant sur des démarches et des méthodes, afin de faciliter les apprentissages de l’élève et leur réinvestissement.</a:t>
            </a:r>
          </a:p>
          <a:p>
            <a:pPr algn="just"/>
            <a:r>
              <a:rPr lang="fr-FR" sz="2400" dirty="0">
                <a:solidFill>
                  <a:schemeClr val="bg1"/>
                </a:solidFill>
              </a:rPr>
              <a:t>Le choix de la stratégie est fondé sur:</a:t>
            </a:r>
          </a:p>
          <a:p>
            <a:pPr marL="285737" indent="-285737" algn="just">
              <a:buFontTx/>
              <a:buChar char="-"/>
            </a:pPr>
            <a:r>
              <a:rPr lang="fr-FR" sz="2400" dirty="0">
                <a:solidFill>
                  <a:schemeClr val="bg1"/>
                </a:solidFill>
              </a:rPr>
              <a:t>l’objet de l’apprentissage (sur quoi il porte: savoirs, savoir-faire ou savoir être)</a:t>
            </a:r>
          </a:p>
          <a:p>
            <a:pPr marL="285737" indent="-285737" algn="just">
              <a:buFontTx/>
              <a:buChar char="-"/>
            </a:pPr>
            <a:r>
              <a:rPr lang="fr-FR" sz="2400" dirty="0">
                <a:solidFill>
                  <a:schemeClr val="bg1"/>
                </a:solidFill>
              </a:rPr>
              <a:t>Le but de l’apprentissage ( le niveau de performance visé: reproduire, réciter, appliquer, choisir….)</a:t>
            </a:r>
            <a:endParaRPr sz="2400" dirty="0">
              <a:solidFill>
                <a:schemeClr val="bg1"/>
              </a:solidFill>
            </a:endParaRPr>
          </a:p>
        </p:txBody>
      </p:sp>
    </p:spTree>
    <p:extLst>
      <p:ext uri="{BB962C8B-B14F-4D97-AF65-F5344CB8AC3E}">
        <p14:creationId xmlns:p14="http://schemas.microsoft.com/office/powerpoint/2010/main" val="1267032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972170" y="161224"/>
            <a:ext cx="7416824"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démarches  et méthodes</a:t>
            </a:r>
          </a:p>
        </p:txBody>
      </p:sp>
      <p:sp>
        <p:nvSpPr>
          <p:cNvPr id="12" name="Rectangle 11"/>
          <p:cNvSpPr/>
          <p:nvPr/>
        </p:nvSpPr>
        <p:spPr>
          <a:xfrm>
            <a:off x="324098" y="771550"/>
            <a:ext cx="8424936" cy="3672408"/>
          </a:xfrm>
          <a:prstGeom prst="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000" b="1" u="sng" dirty="0">
                <a:solidFill>
                  <a:srgbClr val="000000"/>
                </a:solidFill>
                <a:effectLst>
                  <a:outerShdw blurRad="38100" dist="38100" dir="2700000" algn="tl">
                    <a:srgbClr val="000000">
                      <a:alpha val="43137"/>
                    </a:srgbClr>
                  </a:outerShdw>
                </a:effectLst>
                <a:latin typeface="Helvetica"/>
              </a:rPr>
              <a:t>La démarche est</a:t>
            </a:r>
            <a:r>
              <a:rPr lang="fr-FR" sz="2000" dirty="0">
                <a:solidFill>
                  <a:srgbClr val="000000"/>
                </a:solidFill>
                <a:latin typeface="Helvetica"/>
              </a:rPr>
              <a:t> une manière d’aller vers un objectif de transformation sociale. Elle est un ensemble de pratiques et de modèles théorisées cohérents, permettant de se positionner et d’agir. Sa mise en œuvre fait appel à des méthodes.</a:t>
            </a:r>
          </a:p>
          <a:p>
            <a:pPr algn="just"/>
            <a:r>
              <a:rPr lang="fr-FR" sz="2000" b="1" u="sng" dirty="0">
                <a:solidFill>
                  <a:srgbClr val="000000"/>
                </a:solidFill>
                <a:effectLst>
                  <a:outerShdw blurRad="38100" dist="38100" dir="2700000" algn="tl">
                    <a:srgbClr val="000000">
                      <a:alpha val="43137"/>
                    </a:srgbClr>
                  </a:outerShdw>
                </a:effectLst>
                <a:latin typeface="Helvetica"/>
              </a:rPr>
              <a:t>La méthode est </a:t>
            </a:r>
            <a:r>
              <a:rPr lang="fr-FR" sz="2000" dirty="0">
                <a:solidFill>
                  <a:srgbClr val="000000"/>
                </a:solidFill>
                <a:latin typeface="Helvetica"/>
              </a:rPr>
              <a:t>la manière dont une action se déroule, ainsi que les choix qui ont permis la mise en œuvre et la conduite de cette action de cette manière. Les méthodes s’identifient par la question : comment s’est déroulée l’activité ? </a:t>
            </a:r>
          </a:p>
          <a:p>
            <a:pPr algn="just"/>
            <a:r>
              <a:rPr lang="fr-FR" sz="2000" b="1" dirty="0">
                <a:solidFill>
                  <a:srgbClr val="0000FF"/>
                </a:solidFill>
                <a:latin typeface="Helvetica"/>
              </a:rPr>
              <a:t>La Méthode est adaptée si elle sert la démarche choisie.</a:t>
            </a:r>
          </a:p>
          <a:p>
            <a:pPr lvl="0" algn="just"/>
            <a:r>
              <a:rPr lang="fr-FR" sz="2000" b="1" u="sng" dirty="0">
                <a:solidFill>
                  <a:srgbClr val="C00000"/>
                </a:solidFill>
              </a:rPr>
              <a:t>Pour plus de précision:</a:t>
            </a:r>
          </a:p>
          <a:p>
            <a:pPr lvl="0" algn="just"/>
            <a:r>
              <a:rPr lang="fr-FR" sz="1700" b="1" dirty="0">
                <a:solidFill>
                  <a:srgbClr val="0000FF"/>
                </a:solidFill>
                <a:hlinkClick r:id="rId3"/>
              </a:rPr>
              <a:t>http://eduscol.education.fr/bd/competice/superieur/competice/libre/qualification/q3b.php</a:t>
            </a:r>
            <a:endParaRPr lang="fr-FR" sz="1700" b="1" dirty="0">
              <a:solidFill>
                <a:srgbClr val="0000FF"/>
              </a:solidFill>
            </a:endParaRPr>
          </a:p>
        </p:txBody>
      </p:sp>
    </p:spTree>
    <p:extLst>
      <p:ext uri="{BB962C8B-B14F-4D97-AF65-F5344CB8AC3E}">
        <p14:creationId xmlns:p14="http://schemas.microsoft.com/office/powerpoint/2010/main" val="2372363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468115" y="843558"/>
            <a:ext cx="3456384" cy="432048"/>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400" b="1" u="sng" dirty="0">
                <a:solidFill>
                  <a:srgbClr val="0000FF"/>
                </a:solidFill>
              </a:rPr>
              <a:t>1- démarche déductive:</a:t>
            </a:r>
          </a:p>
        </p:txBody>
      </p:sp>
      <p:sp>
        <p:nvSpPr>
          <p:cNvPr id="9" name="Rectangle à coins arrondis 8"/>
          <p:cNvSpPr/>
          <p:nvPr/>
        </p:nvSpPr>
        <p:spPr>
          <a:xfrm>
            <a:off x="468114" y="161224"/>
            <a:ext cx="7920880"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démarches  </a:t>
            </a:r>
          </a:p>
        </p:txBody>
      </p:sp>
      <p:sp>
        <p:nvSpPr>
          <p:cNvPr id="10" name="Rectangle à coins arrondis 9"/>
          <p:cNvSpPr/>
          <p:nvPr/>
        </p:nvSpPr>
        <p:spPr>
          <a:xfrm>
            <a:off x="324098" y="1419622"/>
            <a:ext cx="8352928" cy="2808312"/>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dirty="0">
                <a:solidFill>
                  <a:schemeClr val="bg1"/>
                </a:solidFill>
              </a:rPr>
              <a:t>Elle fait appel à un raisonnement qui </a:t>
            </a:r>
            <a:r>
              <a:rPr lang="fr-FR" sz="2400" b="1" dirty="0">
                <a:solidFill>
                  <a:srgbClr val="FF0000"/>
                </a:solidFill>
              </a:rPr>
              <a:t>va du général au particulier.</a:t>
            </a:r>
            <a:r>
              <a:rPr lang="fr-FR" sz="2400" dirty="0">
                <a:solidFill>
                  <a:schemeClr val="bg1"/>
                </a:solidFill>
              </a:rPr>
              <a:t> Le professeur présente d’abord une loi, puis propose des exercices de cette loi, afin d’en renforcer la mémorisation et la compréhension.</a:t>
            </a:r>
          </a:p>
          <a:p>
            <a:pPr algn="just"/>
            <a:r>
              <a:rPr lang="fr-FR" sz="2400" dirty="0">
                <a:solidFill>
                  <a:schemeClr val="bg1"/>
                </a:solidFill>
              </a:rPr>
              <a:t>Par loi, on entend, la règle, le principe général, le théorème, le concept, la classification, la méthode de résolution ou d’élaboration ou d’analyse.</a:t>
            </a:r>
          </a:p>
        </p:txBody>
      </p:sp>
    </p:spTree>
    <p:extLst>
      <p:ext uri="{BB962C8B-B14F-4D97-AF65-F5344CB8AC3E}">
        <p14:creationId xmlns:p14="http://schemas.microsoft.com/office/powerpoint/2010/main" val="844021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771551"/>
            <a:ext cx="3672408" cy="576064"/>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400" b="1" u="sng" dirty="0">
                <a:solidFill>
                  <a:srgbClr val="0000FF"/>
                </a:solidFill>
              </a:rPr>
              <a:t>2-  La démarche inductive:</a:t>
            </a:r>
          </a:p>
        </p:txBody>
      </p:sp>
      <p:sp>
        <p:nvSpPr>
          <p:cNvPr id="9" name="Rectangle à coins arrondis 8"/>
          <p:cNvSpPr/>
          <p:nvPr/>
        </p:nvSpPr>
        <p:spPr>
          <a:xfrm>
            <a:off x="972170" y="161224"/>
            <a:ext cx="7416824"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démarches  et méthodes</a:t>
            </a:r>
          </a:p>
        </p:txBody>
      </p:sp>
      <p:sp>
        <p:nvSpPr>
          <p:cNvPr id="10" name="Rectangle à coins arrondis 9"/>
          <p:cNvSpPr/>
          <p:nvPr/>
        </p:nvSpPr>
        <p:spPr>
          <a:xfrm>
            <a:off x="324098" y="1419622"/>
            <a:ext cx="8352928" cy="3024336"/>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dirty="0">
                <a:solidFill>
                  <a:schemeClr val="bg1"/>
                </a:solidFill>
              </a:rPr>
              <a:t>Elle fait appel à un raisonnement qui </a:t>
            </a:r>
            <a:r>
              <a:rPr lang="fr-FR" sz="2400" b="1" dirty="0">
                <a:solidFill>
                  <a:srgbClr val="FF0000"/>
                </a:solidFill>
              </a:rPr>
              <a:t>va du particulier au général</a:t>
            </a:r>
            <a:r>
              <a:rPr lang="fr-FR" sz="2400" dirty="0">
                <a:solidFill>
                  <a:schemeClr val="bg1"/>
                </a:solidFill>
              </a:rPr>
              <a:t>. Le professeur propose d’étudier des cas particulier à partir desquels les élèves vont reconstituer la loi.</a:t>
            </a:r>
          </a:p>
          <a:p>
            <a:pPr algn="just"/>
            <a:r>
              <a:rPr lang="fr-FR" sz="2400" dirty="0">
                <a:solidFill>
                  <a:schemeClr val="bg1"/>
                </a:solidFill>
              </a:rPr>
              <a:t>Sur le principe du « j’ai fait…je retiens », cette démarche favorise l’apprentissage. En permettant à l’élève de découvrir par lui-même le « pourquoi du comment », elle développe les stratégies cognitives, et par là même </a:t>
            </a:r>
            <a:r>
              <a:rPr lang="fr-FR" sz="2400" b="1" dirty="0">
                <a:solidFill>
                  <a:srgbClr val="FF0000"/>
                </a:solidFill>
              </a:rPr>
              <a:t>l’autonomie</a:t>
            </a:r>
            <a:r>
              <a:rPr lang="fr-FR" sz="2400" dirty="0">
                <a:solidFill>
                  <a:schemeClr val="bg1"/>
                </a:solidFill>
              </a:rPr>
              <a:t> et </a:t>
            </a:r>
            <a:r>
              <a:rPr lang="fr-FR" sz="2400" b="1" dirty="0">
                <a:solidFill>
                  <a:srgbClr val="FF0000"/>
                </a:solidFill>
              </a:rPr>
              <a:t>la responsabilité</a:t>
            </a:r>
            <a:r>
              <a:rPr lang="fr-FR" sz="2400" dirty="0">
                <a:solidFill>
                  <a:schemeClr val="bg1"/>
                </a:solidFill>
              </a:rPr>
              <a:t> de l’apprenant.</a:t>
            </a:r>
          </a:p>
        </p:txBody>
      </p:sp>
    </p:spTree>
    <p:extLst>
      <p:ext uri="{BB962C8B-B14F-4D97-AF65-F5344CB8AC3E}">
        <p14:creationId xmlns:p14="http://schemas.microsoft.com/office/powerpoint/2010/main" val="257103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Rectangle 4"/>
          <p:cNvSpPr txBox="1">
            <a:spLocks/>
          </p:cNvSpPr>
          <p:nvPr/>
        </p:nvSpPr>
        <p:spPr>
          <a:xfrm>
            <a:off x="0" y="4572015"/>
            <a:ext cx="2214546" cy="442912"/>
          </a:xfrm>
          <a:prstGeom prst="rect">
            <a:avLst/>
          </a:prstGeom>
        </p:spPr>
        <p:txBody>
          <a:bodyPr vert="horz" lIns="91396" tIns="45698" rIns="91396" bIns="45698" anchor="ctr">
            <a:noAutofit/>
          </a:bodyPr>
          <a:lstStyle/>
          <a:p>
            <a:pPr algn="ctr" defTabSz="913959" rtl="1">
              <a:spcBef>
                <a:spcPts val="700"/>
              </a:spcBef>
              <a:buClr>
                <a:srgbClr val="DA1F28"/>
              </a:buClr>
              <a:buSzPct val="60000"/>
              <a:defRPr/>
            </a:pPr>
            <a:r>
              <a:rPr lang="ar-MA" sz="2800" b="1" dirty="0">
                <a:solidFill>
                  <a:srgbClr val="FFFF00"/>
                </a:solidFill>
                <a:effectLst>
                  <a:outerShdw blurRad="38100" dist="38100" dir="2700000" algn="tl">
                    <a:srgbClr val="000000">
                      <a:alpha val="43137"/>
                    </a:srgbClr>
                  </a:outerShdw>
                </a:effectLst>
              </a:rPr>
              <a:t>2016-2017</a:t>
            </a:r>
            <a:endParaRPr sz="2800" b="1" dirty="0">
              <a:solidFill>
                <a:srgbClr val="FFFF00"/>
              </a:solidFill>
              <a:effectLst>
                <a:outerShdw blurRad="38100" dist="38100" dir="2700000" algn="tl">
                  <a:srgbClr val="000000">
                    <a:alpha val="43137"/>
                  </a:srgbClr>
                </a:outerShdw>
              </a:effectLst>
            </a:endParaRP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9" name="Rectangle à coins arrondis 8"/>
          <p:cNvSpPr/>
          <p:nvPr/>
        </p:nvSpPr>
        <p:spPr>
          <a:xfrm>
            <a:off x="972170" y="161224"/>
            <a:ext cx="7416824"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rgbClr val="39639D">
                      <a:shade val="50000"/>
                      <a:satMod val="120000"/>
                    </a:srgbClr>
                  </a:solidFill>
                  <a:prstDash val="solid"/>
                </a:ln>
                <a:gradFill>
                  <a:gsLst>
                    <a:gs pos="0">
                      <a:srgbClr val="39639D">
                        <a:shade val="20000"/>
                        <a:satMod val="245000"/>
                      </a:srgbClr>
                    </a:gs>
                    <a:gs pos="43000">
                      <a:srgbClr val="39639D">
                        <a:satMod val="255000"/>
                      </a:srgbClr>
                    </a:gs>
                    <a:gs pos="48000">
                      <a:srgbClr val="39639D">
                        <a:shade val="85000"/>
                        <a:satMod val="255000"/>
                      </a:srgbClr>
                    </a:gs>
                    <a:gs pos="100000">
                      <a:srgbClr val="39639D">
                        <a:shade val="20000"/>
                        <a:satMod val="245000"/>
                      </a:srgbClr>
                    </a:gs>
                  </a:gsLst>
                  <a:lin ang="5400000"/>
                </a:gradFill>
                <a:effectLst>
                  <a:reflection blurRad="12700" stA="28000" endPos="45000" dist="1000" dir="5400000" sy="-100000" algn="bl" rotWithShape="0"/>
                </a:effectLst>
              </a:rPr>
              <a:t>démarches  et méthodes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 y="699542"/>
            <a:ext cx="9001121" cy="444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7781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915567"/>
            <a:ext cx="410445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400" b="1" dirty="0">
                <a:solidFill>
                  <a:srgbClr val="0000FF"/>
                </a:solidFill>
              </a:rPr>
              <a:t>3- Méthodes pédagogiques:</a:t>
            </a:r>
          </a:p>
        </p:txBody>
      </p:sp>
      <p:sp>
        <p:nvSpPr>
          <p:cNvPr id="9" name="Rectangle à coins arrondis 8"/>
          <p:cNvSpPr/>
          <p:nvPr/>
        </p:nvSpPr>
        <p:spPr>
          <a:xfrm>
            <a:off x="972170" y="161224"/>
            <a:ext cx="7416824"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méthodes</a:t>
            </a:r>
          </a:p>
        </p:txBody>
      </p:sp>
      <p:sp>
        <p:nvSpPr>
          <p:cNvPr id="10" name="Rectangle à coins arrondis 9"/>
          <p:cNvSpPr/>
          <p:nvPr/>
        </p:nvSpPr>
        <p:spPr>
          <a:xfrm>
            <a:off x="206522" y="1635646"/>
            <a:ext cx="8352928" cy="2592288"/>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800" b="1" u="sng" dirty="0">
                <a:solidFill>
                  <a:schemeClr val="bg1"/>
                </a:solidFill>
                <a:effectLst>
                  <a:outerShdw blurRad="38100" dist="38100" dir="2700000" algn="tl">
                    <a:srgbClr val="000000">
                      <a:alpha val="43137"/>
                    </a:srgbClr>
                  </a:outerShdw>
                </a:effectLst>
              </a:rPr>
              <a:t>3-1- la méthode expositive:</a:t>
            </a:r>
          </a:p>
          <a:p>
            <a:pPr algn="just"/>
            <a:r>
              <a:rPr lang="fr-FR" sz="2800" dirty="0">
                <a:solidFill>
                  <a:schemeClr val="bg1"/>
                </a:solidFill>
              </a:rPr>
              <a:t>Associée au modèle «de transmission », c’est la méthode la plus traditionnelle. « il suffit d’enseigner pour que l’élève apprenne ». Elle nécessite que ce dernier ait la volonté d’apprendre et soit très attentif</a:t>
            </a:r>
          </a:p>
        </p:txBody>
      </p:sp>
    </p:spTree>
    <p:extLst>
      <p:ext uri="{BB962C8B-B14F-4D97-AF65-F5344CB8AC3E}">
        <p14:creationId xmlns:p14="http://schemas.microsoft.com/office/powerpoint/2010/main" val="925805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843559"/>
            <a:ext cx="410445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400" b="1" dirty="0">
                <a:solidFill>
                  <a:srgbClr val="0000FF"/>
                </a:solidFill>
              </a:rPr>
              <a:t>3- Méthodes pédagogiques:</a:t>
            </a:r>
          </a:p>
        </p:txBody>
      </p:sp>
      <p:sp>
        <p:nvSpPr>
          <p:cNvPr id="9" name="Rectangle à coins arrondis 8"/>
          <p:cNvSpPr/>
          <p:nvPr/>
        </p:nvSpPr>
        <p:spPr>
          <a:xfrm>
            <a:off x="972170" y="161224"/>
            <a:ext cx="7416824"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rgbClr val="39639D">
                      <a:shade val="50000"/>
                      <a:satMod val="120000"/>
                    </a:srgbClr>
                  </a:solidFill>
                  <a:prstDash val="solid"/>
                </a:ln>
                <a:gradFill>
                  <a:gsLst>
                    <a:gs pos="0">
                      <a:srgbClr val="39639D">
                        <a:shade val="20000"/>
                        <a:satMod val="245000"/>
                      </a:srgbClr>
                    </a:gs>
                    <a:gs pos="43000">
                      <a:srgbClr val="39639D">
                        <a:satMod val="255000"/>
                      </a:srgbClr>
                    </a:gs>
                    <a:gs pos="48000">
                      <a:srgbClr val="39639D">
                        <a:shade val="85000"/>
                        <a:satMod val="255000"/>
                      </a:srgbClr>
                    </a:gs>
                    <a:gs pos="100000">
                      <a:srgbClr val="39639D">
                        <a:shade val="20000"/>
                        <a:satMod val="245000"/>
                      </a:srgbClr>
                    </a:gs>
                  </a:gsLst>
                  <a:lin ang="5400000"/>
                </a:gradFill>
                <a:effectLst>
                  <a:reflection blurRad="12700" stA="28000" endPos="45000" dist="1000" dir="5400000" sy="-100000" algn="bl" rotWithShape="0"/>
                </a:effectLst>
              </a:rPr>
              <a:t>démarches  et méthodes</a:t>
            </a:r>
          </a:p>
        </p:txBody>
      </p:sp>
      <p:sp>
        <p:nvSpPr>
          <p:cNvPr id="10" name="Rectangle à coins arrondis 9"/>
          <p:cNvSpPr/>
          <p:nvPr/>
        </p:nvSpPr>
        <p:spPr>
          <a:xfrm>
            <a:off x="206522" y="1466326"/>
            <a:ext cx="8352928" cy="2833616"/>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sz="2400" b="1" u="sng" dirty="0">
                <a:solidFill>
                  <a:schemeClr val="bg1"/>
                </a:solidFill>
                <a:effectLst>
                  <a:outerShdw blurRad="38100" dist="38100" dir="2700000" algn="tl">
                    <a:srgbClr val="000000">
                      <a:alpha val="43137"/>
                    </a:srgbClr>
                  </a:outerShdw>
                </a:effectLst>
              </a:rPr>
              <a:t>3-2- la méthode interrogative</a:t>
            </a:r>
          </a:p>
          <a:p>
            <a:pPr algn="just"/>
            <a:r>
              <a:rPr lang="fr-FR" sz="2400" dirty="0">
                <a:solidFill>
                  <a:prstClr val="black"/>
                </a:solidFill>
              </a:rPr>
              <a:t>E</a:t>
            </a:r>
            <a:r>
              <a:rPr sz="2400" dirty="0">
                <a:solidFill>
                  <a:prstClr val="black"/>
                </a:solidFill>
              </a:rPr>
              <a:t>lle consiste à utiliser des techniques d'animation en questionnant l'élève pour guider sa réflexion et l'amener à trouver des solutions.</a:t>
            </a:r>
          </a:p>
          <a:p>
            <a:pPr algn="just"/>
            <a:r>
              <a:rPr lang="fr-FR" sz="2400" dirty="0">
                <a:solidFill>
                  <a:prstClr val="black"/>
                </a:solidFill>
              </a:rPr>
              <a:t>L’élève peut avoir l’impression de découvrir </a:t>
            </a:r>
            <a:r>
              <a:rPr lang="fr-FR" sz="2400" dirty="0" err="1">
                <a:solidFill>
                  <a:prstClr val="black"/>
                </a:solidFill>
              </a:rPr>
              <a:t>qlqchose</a:t>
            </a:r>
            <a:r>
              <a:rPr lang="fr-FR" sz="2400" dirty="0">
                <a:solidFill>
                  <a:prstClr val="black"/>
                </a:solidFill>
              </a:rPr>
              <a:t>… mais c’est tjrs l’enseignant qui conduit la réflexion.</a:t>
            </a:r>
            <a:endParaRPr sz="2400" dirty="0">
              <a:solidFill>
                <a:prstClr val="black"/>
              </a:solidFill>
            </a:endParaRPr>
          </a:p>
        </p:txBody>
      </p:sp>
    </p:spTree>
    <p:extLst>
      <p:ext uri="{BB962C8B-B14F-4D97-AF65-F5344CB8AC3E}">
        <p14:creationId xmlns:p14="http://schemas.microsoft.com/office/powerpoint/2010/main" val="4180630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843559"/>
            <a:ext cx="410445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400" b="1" u="sng" dirty="0">
                <a:solidFill>
                  <a:srgbClr val="0000FF"/>
                </a:solidFill>
              </a:rPr>
              <a:t>3- Méthodes pédagogiques:</a:t>
            </a:r>
          </a:p>
        </p:txBody>
      </p:sp>
      <p:sp>
        <p:nvSpPr>
          <p:cNvPr id="9" name="Rectangle à coins arrondis 8"/>
          <p:cNvSpPr/>
          <p:nvPr/>
        </p:nvSpPr>
        <p:spPr>
          <a:xfrm>
            <a:off x="972170" y="161224"/>
            <a:ext cx="7416824"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rgbClr val="39639D">
                      <a:shade val="50000"/>
                      <a:satMod val="120000"/>
                    </a:srgbClr>
                  </a:solidFill>
                  <a:prstDash val="solid"/>
                </a:ln>
                <a:gradFill>
                  <a:gsLst>
                    <a:gs pos="0">
                      <a:srgbClr val="39639D">
                        <a:shade val="20000"/>
                        <a:satMod val="245000"/>
                      </a:srgbClr>
                    </a:gs>
                    <a:gs pos="43000">
                      <a:srgbClr val="39639D">
                        <a:satMod val="255000"/>
                      </a:srgbClr>
                    </a:gs>
                    <a:gs pos="48000">
                      <a:srgbClr val="39639D">
                        <a:shade val="85000"/>
                        <a:satMod val="255000"/>
                      </a:srgbClr>
                    </a:gs>
                    <a:gs pos="100000">
                      <a:srgbClr val="39639D">
                        <a:shade val="20000"/>
                        <a:satMod val="245000"/>
                      </a:srgbClr>
                    </a:gs>
                  </a:gsLst>
                  <a:lin ang="5400000"/>
                </a:gradFill>
                <a:effectLst>
                  <a:reflection blurRad="12700" stA="28000" endPos="45000" dist="1000" dir="5400000" sy="-100000" algn="bl" rotWithShape="0"/>
                </a:effectLst>
              </a:rPr>
              <a:t>démarches  et méthodes</a:t>
            </a:r>
          </a:p>
        </p:txBody>
      </p:sp>
      <p:sp>
        <p:nvSpPr>
          <p:cNvPr id="10" name="Rectangle à coins arrondis 9"/>
          <p:cNvSpPr/>
          <p:nvPr/>
        </p:nvSpPr>
        <p:spPr>
          <a:xfrm>
            <a:off x="206522" y="1610343"/>
            <a:ext cx="8352928" cy="2689600"/>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sz="2800" b="1" u="sng" dirty="0">
                <a:solidFill>
                  <a:prstClr val="black"/>
                </a:solidFill>
                <a:effectLst>
                  <a:outerShdw blurRad="38100" dist="38100" dir="2700000" algn="tl">
                    <a:srgbClr val="000000">
                      <a:alpha val="43137"/>
                    </a:srgbClr>
                  </a:outerShdw>
                </a:effectLst>
              </a:rPr>
              <a:t>3-3 la méthode active</a:t>
            </a:r>
          </a:p>
          <a:p>
            <a:pPr algn="just"/>
            <a:r>
              <a:rPr sz="2800" dirty="0">
                <a:solidFill>
                  <a:prstClr val="black"/>
                </a:solidFill>
              </a:rPr>
              <a:t>L’élève est l'acteur principal de son apprentissage. </a:t>
            </a:r>
            <a:r>
              <a:rPr lang="fr-FR" sz="2800" dirty="0">
                <a:solidFill>
                  <a:prstClr val="black"/>
                </a:solidFill>
              </a:rPr>
              <a:t>L</a:t>
            </a:r>
            <a:r>
              <a:rPr sz="2800" dirty="0">
                <a:solidFill>
                  <a:prstClr val="black"/>
                </a:solidFill>
              </a:rPr>
              <a:t>'enseignant prend pleinement en compte la motivation de l'élève, ses besoins, ses attentes et lui propose des techniques grâce auxquelles il est amener à chercher, à créer, à produire. </a:t>
            </a:r>
          </a:p>
        </p:txBody>
      </p:sp>
    </p:spTree>
    <p:extLst>
      <p:ext uri="{BB962C8B-B14F-4D97-AF65-F5344CB8AC3E}">
        <p14:creationId xmlns:p14="http://schemas.microsoft.com/office/powerpoint/2010/main" val="40435794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9" y="123478"/>
            <a:ext cx="8280920"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techniques et moyens pédagogiques:</a:t>
            </a:r>
          </a:p>
        </p:txBody>
      </p:sp>
      <p:sp>
        <p:nvSpPr>
          <p:cNvPr id="9" name="Rectangle à coins arrondis 8"/>
          <p:cNvSpPr/>
          <p:nvPr/>
        </p:nvSpPr>
        <p:spPr>
          <a:xfrm>
            <a:off x="206522" y="771550"/>
            <a:ext cx="8352928" cy="3672408"/>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500" dirty="0">
                <a:solidFill>
                  <a:prstClr val="black"/>
                </a:solidFill>
              </a:rPr>
              <a:t>l'enseignant met en œuvre </a:t>
            </a:r>
            <a:r>
              <a:rPr sz="2500" dirty="0">
                <a:solidFill>
                  <a:prstClr val="black"/>
                </a:solidFill>
              </a:rPr>
              <a:t>un ensemble de </a:t>
            </a:r>
            <a:r>
              <a:rPr sz="2500" b="1" dirty="0">
                <a:solidFill>
                  <a:prstClr val="black"/>
                </a:solidFill>
              </a:rPr>
              <a:t>techniques</a:t>
            </a:r>
            <a:r>
              <a:rPr sz="2500" dirty="0">
                <a:solidFill>
                  <a:prstClr val="black"/>
                </a:solidFill>
              </a:rPr>
              <a:t> et de </a:t>
            </a:r>
            <a:r>
              <a:rPr sz="2500" b="1" dirty="0">
                <a:solidFill>
                  <a:prstClr val="black"/>
                </a:solidFill>
              </a:rPr>
              <a:t>moyens</a:t>
            </a:r>
            <a:r>
              <a:rPr sz="2500" dirty="0">
                <a:solidFill>
                  <a:prstClr val="black"/>
                </a:solidFill>
              </a:rPr>
              <a:t> pédagogiques pour atteindre un objectif.</a:t>
            </a:r>
          </a:p>
          <a:p>
            <a:pPr algn="just"/>
            <a:r>
              <a:rPr lang="fr-FR" sz="2500" u="sng" dirty="0">
                <a:solidFill>
                  <a:prstClr val="black"/>
                </a:solidFill>
                <a:effectLst>
                  <a:outerShdw blurRad="38100" dist="38100" dir="2700000" algn="tl">
                    <a:srgbClr val="000000">
                      <a:alpha val="43137"/>
                    </a:srgbClr>
                  </a:outerShdw>
                </a:effectLst>
              </a:rPr>
              <a:t>Techniques</a:t>
            </a:r>
            <a:r>
              <a:rPr sz="2500" dirty="0">
                <a:solidFill>
                  <a:prstClr val="black"/>
                </a:solidFill>
              </a:rPr>
              <a:t>: exposé, démonstration, gestuelle, présentation  d'expériences, simulation, exercice d'application, de recherche, expérience menée par l'élève, résolution de problème</a:t>
            </a:r>
            <a:r>
              <a:rPr lang="fr-FR" sz="2500" dirty="0">
                <a:solidFill>
                  <a:prstClr val="black"/>
                </a:solidFill>
              </a:rPr>
              <a:t>…</a:t>
            </a:r>
          </a:p>
          <a:p>
            <a:pPr algn="just"/>
            <a:r>
              <a:rPr lang="fr-FR" sz="2500" b="1" u="sng" dirty="0">
                <a:solidFill>
                  <a:prstClr val="black"/>
                </a:solidFill>
                <a:effectLst>
                  <a:outerShdw blurRad="38100" dist="38100" dir="2700000" algn="tl">
                    <a:srgbClr val="000000">
                      <a:alpha val="43137"/>
                    </a:srgbClr>
                  </a:outerShdw>
                </a:effectLst>
              </a:rPr>
              <a:t>Moyens</a:t>
            </a:r>
            <a:r>
              <a:rPr lang="fr-FR" sz="2500" dirty="0">
                <a:solidFill>
                  <a:prstClr val="black"/>
                </a:solidFill>
              </a:rPr>
              <a:t>: objet réel, texte, dessin, document, tableau, transport, film, audio…</a:t>
            </a:r>
            <a:endParaRPr sz="2500" dirty="0">
              <a:solidFill>
                <a:prstClr val="black"/>
              </a:solidFill>
            </a:endParaRPr>
          </a:p>
        </p:txBody>
      </p:sp>
    </p:spTree>
    <p:extLst>
      <p:ext uri="{BB962C8B-B14F-4D97-AF65-F5344CB8AC3E}">
        <p14:creationId xmlns:p14="http://schemas.microsoft.com/office/powerpoint/2010/main" val="79744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900163" y="627534"/>
            <a:ext cx="6375797" cy="648072"/>
          </a:xfrm>
          <a:scene3d>
            <a:camera prst="isometricOffAxis1Right"/>
            <a:lightRig rig="threePt" dir="t"/>
          </a:scene3d>
        </p:spPr>
        <p:txBody>
          <a:bodyPr>
            <a:noAutofit/>
          </a:bodyPr>
          <a:lstStyle/>
          <a:p>
            <a:pPr algn="ctr"/>
            <a:r>
              <a:rPr lang="fr-FR" sz="6000" b="1" dirty="0">
                <a:solidFill>
                  <a:srgbClr val="00B0F0"/>
                </a:solidFill>
              </a:rPr>
              <a:t>Brise glace:</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4"/>
          <p:cNvSpPr>
            <a:spLocks noChangeArrowheads="1"/>
          </p:cNvSpPr>
          <p:nvPr/>
        </p:nvSpPr>
        <p:spPr bwMode="auto">
          <a:xfrm>
            <a:off x="1" y="43937"/>
            <a:ext cx="184722" cy="369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8" rIns="91436" bIns="45718" numCol="1" anchor="ctr" anchorCtr="0" compatLnSpc="1">
            <a:prstTxWarp prst="textNoShape">
              <a:avLst/>
            </a:prstTxWarp>
            <a:spAutoFit/>
          </a:bodyPr>
          <a:lstStyle/>
          <a:p>
            <a:endParaRPr>
              <a:solidFill>
                <a:prstClr val="white"/>
              </a:solidFill>
            </a:endParaRPr>
          </a:p>
        </p:txBody>
      </p:sp>
      <p:sp>
        <p:nvSpPr>
          <p:cNvPr id="10" name="Rectangle 7"/>
          <p:cNvSpPr>
            <a:spLocks noChangeArrowheads="1"/>
          </p:cNvSpPr>
          <p:nvPr/>
        </p:nvSpPr>
        <p:spPr bwMode="auto">
          <a:xfrm>
            <a:off x="1" y="1415537"/>
            <a:ext cx="184722" cy="369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36" tIns="45718" rIns="91436" bIns="45718" numCol="1" anchor="ctr" anchorCtr="0" compatLnSpc="1">
            <a:prstTxWarp prst="textNoShape">
              <a:avLst/>
            </a:prstTxWarp>
            <a:spAutoFit/>
          </a:bodyPr>
          <a:lstStyle/>
          <a:p>
            <a:pPr fontAlgn="base">
              <a:spcBef>
                <a:spcPct val="0"/>
              </a:spcBef>
              <a:spcAft>
                <a:spcPct val="0"/>
              </a:spcAft>
              <a:tabLst>
                <a:tab pos="1187398" algn="r"/>
                <a:tab pos="1317567" algn="r"/>
                <a:tab pos="1333442" algn="r"/>
              </a:tabLst>
            </a:pPr>
            <a:endParaRPr>
              <a:solidFill>
                <a:prstClr val="white"/>
              </a:solidFill>
              <a:latin typeface="Arial" pitchFamily="34" charset="0"/>
              <a:cs typeface="Arial" pitchFamily="34" charset="0"/>
            </a:endParaRPr>
          </a:p>
        </p:txBody>
      </p:sp>
      <p:sp>
        <p:nvSpPr>
          <p:cNvPr id="5" name="Rectangle à coins arrondis 4"/>
          <p:cNvSpPr/>
          <p:nvPr/>
        </p:nvSpPr>
        <p:spPr>
          <a:xfrm>
            <a:off x="1692251" y="1419623"/>
            <a:ext cx="5904656" cy="2952328"/>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marL="285737" indent="-285737">
              <a:buFontTx/>
              <a:buChar char="-"/>
            </a:pPr>
            <a:r>
              <a:rPr lang="fr-FR" sz="2400" b="1" dirty="0"/>
              <a:t>Nom complet</a:t>
            </a:r>
          </a:p>
          <a:p>
            <a:pPr marL="285737" indent="-285737">
              <a:buFontTx/>
              <a:buChar char="-"/>
            </a:pPr>
            <a:r>
              <a:rPr lang="fr-FR" sz="2400" b="1" dirty="0"/>
              <a:t>Date de naissance</a:t>
            </a:r>
          </a:p>
          <a:p>
            <a:pPr marL="285737" indent="-285737">
              <a:buFontTx/>
              <a:buChar char="-"/>
            </a:pPr>
            <a:r>
              <a:rPr lang="fr-FR" sz="2400" b="1" dirty="0"/>
              <a:t>Lieu de naissance</a:t>
            </a:r>
          </a:p>
          <a:p>
            <a:pPr marL="285737" indent="-285737">
              <a:buFontTx/>
              <a:buChar char="-"/>
            </a:pPr>
            <a:r>
              <a:rPr lang="fr-FR" sz="2400" b="1" dirty="0"/>
              <a:t>Baccalauréat </a:t>
            </a:r>
          </a:p>
          <a:p>
            <a:pPr marL="285737" indent="-285737">
              <a:buFontTx/>
              <a:buChar char="-"/>
            </a:pPr>
            <a:r>
              <a:rPr lang="fr-FR" sz="2400" b="1" dirty="0"/>
              <a:t>Licence</a:t>
            </a:r>
          </a:p>
          <a:p>
            <a:pPr marL="285737" indent="-285737">
              <a:buFontTx/>
              <a:buChar char="-"/>
            </a:pPr>
            <a:r>
              <a:rPr lang="fr-FR" sz="2400" b="1" dirty="0"/>
              <a:t>Autres diplômes</a:t>
            </a:r>
          </a:p>
          <a:p>
            <a:pPr marL="285737" indent="-285737">
              <a:buFontTx/>
              <a:buChar char="-"/>
            </a:pPr>
            <a:r>
              <a:rPr lang="fr-FR" sz="2400" b="1" dirty="0"/>
              <a:t>…….</a:t>
            </a:r>
          </a:p>
        </p:txBody>
      </p:sp>
    </p:spTree>
    <p:extLst>
      <p:ext uri="{BB962C8B-B14F-4D97-AF65-F5344CB8AC3E}">
        <p14:creationId xmlns:p14="http://schemas.microsoft.com/office/powerpoint/2010/main" val="2795575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1"/>
            <a:ext cx="8352928" cy="439557"/>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activités pédagogiques</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7" name="Rectangle à coins arrondis 6"/>
          <p:cNvSpPr/>
          <p:nvPr/>
        </p:nvSpPr>
        <p:spPr>
          <a:xfrm>
            <a:off x="393820" y="608895"/>
            <a:ext cx="8283206" cy="3835064"/>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600" dirty="0">
                <a:solidFill>
                  <a:prstClr val="black"/>
                </a:solidFill>
              </a:rPr>
              <a:t>O</a:t>
            </a:r>
            <a:r>
              <a:rPr sz="2600" dirty="0">
                <a:solidFill>
                  <a:prstClr val="black"/>
                </a:solidFill>
              </a:rPr>
              <a:t>n se propose de définir les activités pédagogiques en regard des 3 </a:t>
            </a:r>
            <a:r>
              <a:rPr sz="2600" b="1" dirty="0">
                <a:solidFill>
                  <a:prstClr val="black"/>
                </a:solidFill>
              </a:rPr>
              <a:t>configurations</a:t>
            </a:r>
            <a:r>
              <a:rPr sz="2600" dirty="0">
                <a:solidFill>
                  <a:prstClr val="black"/>
                </a:solidFill>
              </a:rPr>
              <a:t> de classe:</a:t>
            </a:r>
          </a:p>
          <a:p>
            <a:pPr algn="just"/>
            <a:r>
              <a:rPr lang="fr-FR" sz="2600" dirty="0">
                <a:solidFill>
                  <a:prstClr val="black"/>
                </a:solidFill>
              </a:rPr>
              <a:t>1- en classe entière</a:t>
            </a:r>
          </a:p>
          <a:p>
            <a:pPr algn="just"/>
            <a:r>
              <a:rPr lang="fr-FR" sz="2600" dirty="0">
                <a:solidFill>
                  <a:prstClr val="black"/>
                </a:solidFill>
              </a:rPr>
              <a:t>2- en groupe de TD</a:t>
            </a:r>
          </a:p>
          <a:p>
            <a:pPr lvl="0" algn="just"/>
            <a:r>
              <a:rPr lang="fr-FR" sz="2600" dirty="0">
                <a:solidFill>
                  <a:prstClr val="black"/>
                </a:solidFill>
              </a:rPr>
              <a:t>3- en groupe de TP</a:t>
            </a:r>
          </a:p>
          <a:p>
            <a:pPr algn="just"/>
            <a:r>
              <a:rPr lang="fr-FR" sz="2600" dirty="0">
                <a:solidFill>
                  <a:prstClr val="black"/>
                </a:solidFill>
              </a:rPr>
              <a:t>Quelque soit leur configuration, ces activités pédagogiques ont pour vocation d’apporter, de structurer et d’organiser les connaissances de l’élève. Leur ensemble constitue </a:t>
            </a:r>
            <a:r>
              <a:rPr lang="fr-FR" sz="2600" b="1" dirty="0">
                <a:solidFill>
                  <a:prstClr val="black"/>
                </a:solidFill>
                <a:effectLst>
                  <a:outerShdw blurRad="38100" dist="38100" dir="2700000" algn="tl">
                    <a:srgbClr val="000000">
                      <a:alpha val="43137"/>
                    </a:srgbClr>
                  </a:outerShdw>
                </a:effectLst>
              </a:rPr>
              <a:t>la leçon</a:t>
            </a:r>
            <a:r>
              <a:rPr lang="fr-FR" sz="2600" dirty="0">
                <a:solidFill>
                  <a:prstClr val="black"/>
                </a:solidFill>
              </a:rPr>
              <a:t>.</a:t>
            </a:r>
            <a:endParaRPr sz="2600" dirty="0">
              <a:solidFill>
                <a:prstClr val="black"/>
              </a:solidFill>
            </a:endParaRPr>
          </a:p>
        </p:txBody>
      </p:sp>
    </p:spTree>
    <p:extLst>
      <p:ext uri="{BB962C8B-B14F-4D97-AF65-F5344CB8AC3E}">
        <p14:creationId xmlns:p14="http://schemas.microsoft.com/office/powerpoint/2010/main" val="3782994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barn(inVertical)">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arn(inVertic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barn(inVertic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barn(inVertical)">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barn(inVertical)">
                                      <p:cBhvr>
                                        <p:cTn id="27" dur="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barn(inVertical)">
                                      <p:cBhvr>
                                        <p:cTn id="32"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555526"/>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400" b="1" dirty="0">
                <a:solidFill>
                  <a:srgbClr val="0000FF"/>
                </a:solidFill>
              </a:rPr>
              <a:t>1- activités en classe entière</a:t>
            </a:r>
          </a:p>
        </p:txBody>
      </p:sp>
      <p:sp>
        <p:nvSpPr>
          <p:cNvPr id="7" name="Rectangle à coins arrondis 6"/>
          <p:cNvSpPr/>
          <p:nvPr/>
        </p:nvSpPr>
        <p:spPr>
          <a:xfrm>
            <a:off x="206522" y="1131591"/>
            <a:ext cx="8352928" cy="3096344"/>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800" dirty="0">
                <a:solidFill>
                  <a:prstClr val="black"/>
                </a:solidFill>
              </a:rPr>
              <a:t>Il s’agit d’une activité au cours de laquelle l’enseignant a, le plus souvent, </a:t>
            </a:r>
            <a:r>
              <a:rPr lang="fr-FR" sz="2800" b="1" u="sng" dirty="0">
                <a:solidFill>
                  <a:prstClr val="black"/>
                </a:solidFill>
                <a:effectLst>
                  <a:outerShdw blurRad="38100" dist="38100" dir="2700000" algn="tl">
                    <a:srgbClr val="000000">
                      <a:alpha val="43137"/>
                    </a:srgbClr>
                  </a:outerShdw>
                </a:effectLst>
              </a:rPr>
              <a:t>une attitude magistrale</a:t>
            </a:r>
            <a:r>
              <a:rPr lang="fr-FR" sz="2800" dirty="0">
                <a:solidFill>
                  <a:prstClr val="black"/>
                </a:solidFill>
              </a:rPr>
              <a:t>. Il peut s’appuyer sur la dictée ou la prise de notes, un manuel scolaire…suivant sa place dans le processus d’apprentissage, on parlera d’ activités </a:t>
            </a:r>
            <a:r>
              <a:rPr lang="fr-FR" sz="2800" b="1" dirty="0">
                <a:solidFill>
                  <a:srgbClr val="FF0000"/>
                </a:solidFill>
                <a:effectLst>
                  <a:outerShdw blurRad="38100" dist="38100" dir="2700000" algn="tl">
                    <a:srgbClr val="000000">
                      <a:alpha val="43137"/>
                    </a:srgbClr>
                  </a:outerShdw>
                </a:effectLst>
              </a:rPr>
              <a:t>d’introduction</a:t>
            </a:r>
            <a:r>
              <a:rPr lang="fr-FR" sz="2800" dirty="0">
                <a:solidFill>
                  <a:prstClr val="black"/>
                </a:solidFill>
              </a:rPr>
              <a:t> ou d’activités de</a:t>
            </a:r>
            <a:r>
              <a:rPr lang="fr-FR" sz="2800" b="1" dirty="0">
                <a:solidFill>
                  <a:srgbClr val="FF0000"/>
                </a:solidFill>
                <a:effectLst>
                  <a:outerShdw blurRad="38100" dist="38100" dir="2700000" algn="tl">
                    <a:srgbClr val="000000">
                      <a:alpha val="43137"/>
                    </a:srgbClr>
                  </a:outerShdw>
                </a:effectLst>
              </a:rPr>
              <a:t> synthèse</a:t>
            </a:r>
            <a:r>
              <a:rPr lang="fr-FR" sz="2800" dirty="0">
                <a:solidFill>
                  <a:prstClr val="black"/>
                </a:solidFill>
              </a:rPr>
              <a:t>.</a:t>
            </a:r>
            <a:endParaRPr sz="2800" dirty="0">
              <a:solidFill>
                <a:prstClr val="black"/>
              </a:solidFill>
            </a:endParaRPr>
          </a:p>
        </p:txBody>
      </p:sp>
      <p:sp>
        <p:nvSpPr>
          <p:cNvPr id="9" name="Rectangle 3"/>
          <p:cNvSpPr txBox="1">
            <a:spLocks/>
          </p:cNvSpPr>
          <p:nvPr/>
        </p:nvSpPr>
        <p:spPr>
          <a:xfrm>
            <a:off x="324098" y="43961"/>
            <a:ext cx="8352928" cy="439557"/>
          </a:xfrm>
          <a:prstGeom prst="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lvl1pPr algn="l" rtl="0" eaLnBrk="1" latinLnBrk="0" hangingPunct="1">
              <a:spcBef>
                <a:spcPct val="0"/>
              </a:spcBef>
              <a:buNone/>
              <a:defRPr kumimoji="0" lang="fr-FR" sz="4200" kern="1200" cap="all" baseline="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r>
              <a:rPr lang="fr-FR" sz="2400" b="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activités pédagogiques</a:t>
            </a:r>
            <a:endPar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54228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bg/>
                                          </p:spTgt>
                                        </p:tgtEl>
                                        <p:attrNameLst>
                                          <p:attrName>style.visibility</p:attrName>
                                        </p:attrNameLst>
                                      </p:cBhvr>
                                      <p:to>
                                        <p:strVal val="visible"/>
                                      </p:to>
                                    </p:set>
                                    <p:animEffect transition="in" filter="circle(in)">
                                      <p:cBhvr>
                                        <p:cTn id="12" dur="2000"/>
                                        <p:tgtEl>
                                          <p:spTgt spid="7">
                                            <p:bg/>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circle(in)">
                                      <p:cBhvr>
                                        <p:cTn id="1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555526"/>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400" b="1" dirty="0">
                <a:solidFill>
                  <a:srgbClr val="0000FF"/>
                </a:solidFill>
              </a:rPr>
              <a:t>1- activités en classe entière</a:t>
            </a:r>
          </a:p>
        </p:txBody>
      </p:sp>
      <p:sp>
        <p:nvSpPr>
          <p:cNvPr id="7" name="Rectangle à coins arrondis 6"/>
          <p:cNvSpPr/>
          <p:nvPr/>
        </p:nvSpPr>
        <p:spPr>
          <a:xfrm>
            <a:off x="324098" y="1131590"/>
            <a:ext cx="8352928" cy="3024336"/>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sz="2800" dirty="0">
                <a:solidFill>
                  <a:prstClr val="black"/>
                </a:solidFill>
              </a:rPr>
              <a:t>1-1: </a:t>
            </a:r>
            <a:r>
              <a:rPr sz="2800" b="1" dirty="0">
                <a:solidFill>
                  <a:prstClr val="black"/>
                </a:solidFill>
                <a:effectLst>
                  <a:outerShdw blurRad="38100" dist="38100" dir="2700000" algn="tl">
                    <a:srgbClr val="000000">
                      <a:alpha val="43137"/>
                    </a:srgbClr>
                  </a:outerShdw>
                </a:effectLst>
              </a:rPr>
              <a:t>activités d'introduction</a:t>
            </a:r>
            <a:r>
              <a:rPr sz="2800" dirty="0">
                <a:solidFill>
                  <a:prstClr val="black"/>
                </a:solidFill>
              </a:rPr>
              <a:t>: s'inscrivant dans une démarche déductive, elle précède les activités en groupe de TD ou de TP. </a:t>
            </a:r>
            <a:r>
              <a:rPr lang="fr-FR" sz="2800" dirty="0">
                <a:solidFill>
                  <a:prstClr val="black"/>
                </a:solidFill>
              </a:rPr>
              <a:t>L</a:t>
            </a:r>
            <a:r>
              <a:rPr sz="2800" dirty="0">
                <a:solidFill>
                  <a:prstClr val="black"/>
                </a:solidFill>
              </a:rPr>
              <a:t>'enseignant présente le savoir. </a:t>
            </a:r>
            <a:r>
              <a:rPr lang="fr-FR" sz="2800" dirty="0">
                <a:solidFill>
                  <a:prstClr val="black"/>
                </a:solidFill>
              </a:rPr>
              <a:t>I</a:t>
            </a:r>
            <a:r>
              <a:rPr sz="2800" dirty="0">
                <a:solidFill>
                  <a:prstClr val="black"/>
                </a:solidFill>
              </a:rPr>
              <a:t>l est perçu comme le seul détenteur de ce savoir aux yeux de l'élève. </a:t>
            </a:r>
            <a:r>
              <a:rPr lang="fr-FR" sz="2800" dirty="0">
                <a:solidFill>
                  <a:prstClr val="black"/>
                </a:solidFill>
              </a:rPr>
              <a:t>C</a:t>
            </a:r>
            <a:r>
              <a:rPr sz="2800" dirty="0">
                <a:solidFill>
                  <a:prstClr val="black"/>
                </a:solidFill>
              </a:rPr>
              <a:t>e dernier intervient très peu dans le déroulement de l'activité. </a:t>
            </a:r>
          </a:p>
        </p:txBody>
      </p:sp>
      <p:sp>
        <p:nvSpPr>
          <p:cNvPr id="9" name="Rectangle 3"/>
          <p:cNvSpPr txBox="1">
            <a:spLocks/>
          </p:cNvSpPr>
          <p:nvPr/>
        </p:nvSpPr>
        <p:spPr>
          <a:xfrm>
            <a:off x="324098" y="51470"/>
            <a:ext cx="8352928" cy="439557"/>
          </a:xfrm>
          <a:prstGeom prst="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lvl1pPr algn="l" rtl="0" eaLnBrk="1" latinLnBrk="0" hangingPunct="1">
              <a:spcBef>
                <a:spcPct val="0"/>
              </a:spcBef>
              <a:buNone/>
              <a:defRPr kumimoji="0" lang="fr-FR" sz="4200" kern="1200" cap="all" baseline="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r>
              <a:rPr lang="fr-FR" sz="2400" b="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activités pédagogiques</a:t>
            </a:r>
            <a:endPar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73462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bg/>
                                          </p:spTgt>
                                        </p:tgtEl>
                                        <p:attrNameLst>
                                          <p:attrName>style.visibility</p:attrName>
                                        </p:attrNameLst>
                                      </p:cBhvr>
                                      <p:to>
                                        <p:strVal val="visible"/>
                                      </p:to>
                                    </p:set>
                                    <p:animEffect transition="in" filter="diamond(in)">
                                      <p:cBhvr>
                                        <p:cTn id="12" dur="2000"/>
                                        <p:tgtEl>
                                          <p:spTgt spid="7">
                                            <p:bg/>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diamond(in)">
                                      <p:cBhvr>
                                        <p:cTn id="1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555526"/>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400" b="1" dirty="0">
                <a:solidFill>
                  <a:srgbClr val="0000FF"/>
                </a:solidFill>
              </a:rPr>
              <a:t>1- activités en classe entière</a:t>
            </a:r>
          </a:p>
        </p:txBody>
      </p:sp>
      <p:sp>
        <p:nvSpPr>
          <p:cNvPr id="7" name="Rectangle à coins arrondis 6"/>
          <p:cNvSpPr/>
          <p:nvPr/>
        </p:nvSpPr>
        <p:spPr>
          <a:xfrm>
            <a:off x="324098" y="1131591"/>
            <a:ext cx="8352928" cy="2952328"/>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sz="2400" dirty="0">
                <a:solidFill>
                  <a:prstClr val="black"/>
                </a:solidFill>
              </a:rPr>
              <a:t>1-2: </a:t>
            </a:r>
            <a:r>
              <a:rPr sz="2400" b="1" dirty="0">
                <a:solidFill>
                  <a:prstClr val="black"/>
                </a:solidFill>
                <a:effectLst>
                  <a:outerShdw blurRad="38100" dist="38100" dir="2700000" algn="tl">
                    <a:srgbClr val="000000">
                      <a:alpha val="43137"/>
                    </a:srgbClr>
                  </a:outerShdw>
                </a:effectLst>
              </a:rPr>
              <a:t>activités de synthèse:</a:t>
            </a:r>
            <a:r>
              <a:rPr sz="2400" dirty="0">
                <a:solidFill>
                  <a:prstClr val="black"/>
                </a:solidFill>
              </a:rPr>
              <a:t> elle fait suite aux activités en groupe (de TD ou de TP) (logique inductive). </a:t>
            </a:r>
            <a:r>
              <a:rPr lang="fr-FR" sz="2400" dirty="0">
                <a:solidFill>
                  <a:prstClr val="black"/>
                </a:solidFill>
              </a:rPr>
              <a:t>L</a:t>
            </a:r>
            <a:r>
              <a:rPr sz="2400" dirty="0">
                <a:solidFill>
                  <a:prstClr val="black"/>
                </a:solidFill>
              </a:rPr>
              <a:t>'enseignant fait émerger le savoir en le décontextualisant. </a:t>
            </a:r>
            <a:r>
              <a:rPr lang="fr-FR" sz="2400" dirty="0">
                <a:solidFill>
                  <a:prstClr val="black"/>
                </a:solidFill>
              </a:rPr>
              <a:t>I</a:t>
            </a:r>
            <a:r>
              <a:rPr sz="2400" dirty="0">
                <a:solidFill>
                  <a:prstClr val="black"/>
                </a:solidFill>
              </a:rPr>
              <a:t>l se positionne comme un médiateur entre le savoir et l'élève. </a:t>
            </a:r>
            <a:r>
              <a:rPr lang="fr-FR" sz="2400" dirty="0">
                <a:solidFill>
                  <a:prstClr val="black"/>
                </a:solidFill>
              </a:rPr>
              <a:t>P</a:t>
            </a:r>
            <a:r>
              <a:rPr sz="2400" dirty="0">
                <a:solidFill>
                  <a:prstClr val="black"/>
                </a:solidFill>
              </a:rPr>
              <a:t>our cela, l'enseignant, en s'appuyant sur le processus de découverte de cette connaissance (lors des activités en groupe) permet sa conceptualisation, sa structuration et son organisation.</a:t>
            </a:r>
          </a:p>
        </p:txBody>
      </p:sp>
      <p:sp>
        <p:nvSpPr>
          <p:cNvPr id="9" name="Rectangle 3"/>
          <p:cNvSpPr txBox="1">
            <a:spLocks/>
          </p:cNvSpPr>
          <p:nvPr/>
        </p:nvSpPr>
        <p:spPr>
          <a:xfrm>
            <a:off x="324098" y="51470"/>
            <a:ext cx="8352928" cy="439557"/>
          </a:xfrm>
          <a:prstGeom prst="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lvl1pPr algn="l" rtl="0" eaLnBrk="1" latinLnBrk="0" hangingPunct="1">
              <a:spcBef>
                <a:spcPct val="0"/>
              </a:spcBef>
              <a:buNone/>
              <a:defRPr kumimoji="0" lang="fr-FR" sz="4200" kern="1200" cap="all" baseline="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r>
              <a:rPr lang="fr-FR" sz="2400" b="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activités pédagogiques</a:t>
            </a:r>
            <a:endPar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417652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circle(in)">
                                      <p:cBhvr>
                                        <p:cTn id="7" dur="20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circle(in)">
                                      <p:cBhvr>
                                        <p:cTn id="12"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555526"/>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000" b="1" u="sng" dirty="0">
                <a:solidFill>
                  <a:srgbClr val="0000FF"/>
                </a:solidFill>
              </a:rPr>
              <a:t>2- activités en groupe de TD</a:t>
            </a:r>
          </a:p>
        </p:txBody>
      </p:sp>
      <p:sp>
        <p:nvSpPr>
          <p:cNvPr id="9" name="Rectangle 3"/>
          <p:cNvSpPr txBox="1">
            <a:spLocks/>
          </p:cNvSpPr>
          <p:nvPr/>
        </p:nvSpPr>
        <p:spPr>
          <a:xfrm>
            <a:off x="324098" y="51470"/>
            <a:ext cx="8352928" cy="439557"/>
          </a:xfrm>
          <a:prstGeom prst="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lvl1pPr algn="l" rtl="0" eaLnBrk="1" latinLnBrk="0" hangingPunct="1">
              <a:spcBef>
                <a:spcPct val="0"/>
              </a:spcBef>
              <a:buNone/>
              <a:defRPr kumimoji="0" lang="fr-FR" sz="4200" kern="1200" cap="all" baseline="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r>
              <a:rPr lang="fr-FR" sz="2400" b="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activités pédagogiques</a:t>
            </a:r>
            <a:endPar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Rectangle à coins arrondis 6"/>
          <p:cNvSpPr/>
          <p:nvPr/>
        </p:nvSpPr>
        <p:spPr>
          <a:xfrm>
            <a:off x="324098" y="1131590"/>
            <a:ext cx="8352928" cy="3240360"/>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dirty="0">
                <a:solidFill>
                  <a:prstClr val="black"/>
                </a:solidFill>
              </a:rPr>
              <a:t>C</a:t>
            </a:r>
            <a:r>
              <a:rPr sz="2400" dirty="0">
                <a:solidFill>
                  <a:prstClr val="black"/>
                </a:solidFill>
              </a:rPr>
              <a:t>ette activité commune à tous les élèves, repose sur la participation active de chacun d'entre eux. </a:t>
            </a:r>
            <a:r>
              <a:rPr lang="fr-FR" sz="2400" dirty="0">
                <a:solidFill>
                  <a:prstClr val="black"/>
                </a:solidFill>
              </a:rPr>
              <a:t>E</a:t>
            </a:r>
            <a:r>
              <a:rPr sz="2400" dirty="0">
                <a:solidFill>
                  <a:prstClr val="black"/>
                </a:solidFill>
              </a:rPr>
              <a:t>lle nécessite une banque d'exercices dont la rédaction et la pertinence doivent être avérées.</a:t>
            </a:r>
          </a:p>
          <a:p>
            <a:pPr algn="just"/>
            <a:r>
              <a:rPr lang="fr-FR" sz="2400" dirty="0">
                <a:solidFill>
                  <a:prstClr val="black"/>
                </a:solidFill>
              </a:rPr>
              <a:t>Suivant sa place dans le processus d’apprentissage, elle aura une vocation « d’application » (dans une logique déductive) ou de « découverte » (dans une logique inductive).</a:t>
            </a:r>
            <a:endParaRPr sz="2400" dirty="0">
              <a:solidFill>
                <a:prstClr val="black"/>
              </a:solidFill>
            </a:endParaRPr>
          </a:p>
        </p:txBody>
      </p:sp>
    </p:spTree>
    <p:extLst>
      <p:ext uri="{BB962C8B-B14F-4D97-AF65-F5344CB8AC3E}">
        <p14:creationId xmlns:p14="http://schemas.microsoft.com/office/powerpoint/2010/main" val="194238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down)">
                                      <p:cBhvr>
                                        <p:cTn id="1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555526"/>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000" b="1" u="sng" dirty="0">
                <a:solidFill>
                  <a:srgbClr val="0000FF"/>
                </a:solidFill>
              </a:rPr>
              <a:t>3- activités en groupe de TP</a:t>
            </a:r>
          </a:p>
        </p:txBody>
      </p:sp>
      <p:sp>
        <p:nvSpPr>
          <p:cNvPr id="9" name="Rectangle 3"/>
          <p:cNvSpPr txBox="1">
            <a:spLocks/>
          </p:cNvSpPr>
          <p:nvPr/>
        </p:nvSpPr>
        <p:spPr>
          <a:xfrm>
            <a:off x="324098" y="51470"/>
            <a:ext cx="8352928" cy="439557"/>
          </a:xfrm>
          <a:prstGeom prst="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lvl1pPr algn="l" rtl="0" eaLnBrk="1" latinLnBrk="0" hangingPunct="1">
              <a:spcBef>
                <a:spcPct val="0"/>
              </a:spcBef>
              <a:buNone/>
              <a:defRPr kumimoji="0" lang="fr-FR" sz="4200" kern="1200" cap="all" baseline="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r>
              <a:rPr lang="fr-FR" sz="2400" b="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activités pédagogiques</a:t>
            </a:r>
            <a:endPar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 name="Rectangle à coins arrondis 9"/>
          <p:cNvSpPr/>
          <p:nvPr/>
        </p:nvSpPr>
        <p:spPr>
          <a:xfrm>
            <a:off x="324098" y="1131591"/>
            <a:ext cx="8352928" cy="3312367"/>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dirty="0">
                <a:solidFill>
                  <a:prstClr val="black"/>
                </a:solidFill>
              </a:rPr>
              <a:t>C</a:t>
            </a:r>
            <a:r>
              <a:rPr sz="2400" dirty="0">
                <a:solidFill>
                  <a:prstClr val="black"/>
                </a:solidFill>
              </a:rPr>
              <a:t>es activités différenciées selon les élèves, les mobilisent complètement en terme de réflexion et d'action. "elle permet la confrontation à une réalité concrète et aide à l'appropriation ou à la compréhension des phénomènes" et constitue un lieu privilégié d'échanges d'idées, de travail en commun, d'argumentation et d'explications réciproques.</a:t>
            </a:r>
          </a:p>
          <a:p>
            <a:pPr algn="just"/>
            <a:r>
              <a:rPr lang="fr-FR" sz="2400" dirty="0">
                <a:solidFill>
                  <a:prstClr val="black"/>
                </a:solidFill>
              </a:rPr>
              <a:t>Comme les activités « en groupe de TD », elles pourront avoir une vocation « d’application » ou de «découverte ».</a:t>
            </a:r>
            <a:endParaRPr sz="2400" dirty="0">
              <a:solidFill>
                <a:prstClr val="black"/>
              </a:solidFill>
            </a:endParaRPr>
          </a:p>
        </p:txBody>
      </p:sp>
    </p:spTree>
    <p:extLst>
      <p:ext uri="{BB962C8B-B14F-4D97-AF65-F5344CB8AC3E}">
        <p14:creationId xmlns:p14="http://schemas.microsoft.com/office/powerpoint/2010/main" val="78813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anim calcmode="lin" valueType="num">
                                      <p:cBhvr>
                                        <p:cTn id="8" dur="1000" fill="hold"/>
                                        <p:tgtEl>
                                          <p:spTgt spid="10">
                                            <p:bg/>
                                          </p:spTgt>
                                        </p:tgtEl>
                                        <p:attrNameLst>
                                          <p:attrName>ppt_x</p:attrName>
                                        </p:attrNameLst>
                                      </p:cBhvr>
                                      <p:tavLst>
                                        <p:tav tm="0">
                                          <p:val>
                                            <p:strVal val="#ppt_x"/>
                                          </p:val>
                                        </p:tav>
                                        <p:tav tm="100000">
                                          <p:val>
                                            <p:strVal val="#ppt_x"/>
                                          </p:val>
                                        </p:tav>
                                      </p:tavLst>
                                    </p:anim>
                                    <p:anim calcmode="lin" valueType="num">
                                      <p:cBhvr>
                                        <p:cTn id="9" dur="1000" fill="hold"/>
                                        <p:tgtEl>
                                          <p:spTgt spid="10">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1000"/>
                                        <p:tgtEl>
                                          <p:spTgt spid="10">
                                            <p:txEl>
                                              <p:pRg st="0" end="0"/>
                                            </p:txEl>
                                          </p:spTgt>
                                        </p:tgtEl>
                                      </p:cBhvr>
                                    </p:animEffect>
                                    <p:anim calcmode="lin" valueType="num">
                                      <p:cBhvr>
                                        <p:cTn id="1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fade">
                                      <p:cBhvr>
                                        <p:cTn id="21" dur="1000"/>
                                        <p:tgtEl>
                                          <p:spTgt spid="10">
                                            <p:txEl>
                                              <p:pRg st="1" end="1"/>
                                            </p:txEl>
                                          </p:spTgt>
                                        </p:tgtEl>
                                      </p:cBhvr>
                                    </p:animEffect>
                                    <p:anim calcmode="lin" valueType="num">
                                      <p:cBhvr>
                                        <p:cTn id="22"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195487"/>
            <a:ext cx="8352928"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phases clés d'une stratégie pédagogique</a:t>
            </a:r>
          </a:p>
        </p:txBody>
      </p:sp>
      <p:sp>
        <p:nvSpPr>
          <p:cNvPr id="7" name="Rectangle à coins arrondis 6"/>
          <p:cNvSpPr/>
          <p:nvPr/>
        </p:nvSpPr>
        <p:spPr>
          <a:xfrm>
            <a:off x="335418" y="1059583"/>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800" b="1" dirty="0">
                <a:solidFill>
                  <a:srgbClr val="0000FF"/>
                </a:solidFill>
              </a:rPr>
              <a:t>1- phase d'activation</a:t>
            </a:r>
          </a:p>
        </p:txBody>
      </p:sp>
      <p:sp>
        <p:nvSpPr>
          <p:cNvPr id="9" name="Rectangle à coins arrondis 8"/>
          <p:cNvSpPr/>
          <p:nvPr/>
        </p:nvSpPr>
        <p:spPr>
          <a:xfrm>
            <a:off x="324098" y="1887674"/>
            <a:ext cx="8352928" cy="1620180"/>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dirty="0">
                <a:solidFill>
                  <a:prstClr val="black"/>
                </a:solidFill>
              </a:rPr>
              <a:t>Sa vocation est de susciter l’intérêt des élèves vis-à-vis des objectifs associés à un centre d’intérêt.</a:t>
            </a:r>
            <a:endParaRPr sz="2400" dirty="0">
              <a:solidFill>
                <a:prstClr val="black"/>
              </a:solidFill>
            </a:endParaRPr>
          </a:p>
        </p:txBody>
      </p:sp>
    </p:spTree>
    <p:extLst>
      <p:ext uri="{BB962C8B-B14F-4D97-AF65-F5344CB8AC3E}">
        <p14:creationId xmlns:p14="http://schemas.microsoft.com/office/powerpoint/2010/main" val="19491659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7" name="Rectangle à coins arrondis 6"/>
          <p:cNvSpPr/>
          <p:nvPr/>
        </p:nvSpPr>
        <p:spPr>
          <a:xfrm>
            <a:off x="324098" y="555526"/>
            <a:ext cx="3906352"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800" b="1" u="sng" dirty="0">
                <a:solidFill>
                  <a:srgbClr val="0000FF"/>
                </a:solidFill>
              </a:rPr>
              <a:t>2- phase de découverte</a:t>
            </a:r>
          </a:p>
        </p:txBody>
      </p:sp>
      <p:sp>
        <p:nvSpPr>
          <p:cNvPr id="9" name="Rectangle à coins arrondis 8"/>
          <p:cNvSpPr/>
          <p:nvPr/>
        </p:nvSpPr>
        <p:spPr>
          <a:xfrm>
            <a:off x="324098" y="-20538"/>
            <a:ext cx="8352928"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phases clés d'une stratégie pédagogique</a:t>
            </a:r>
          </a:p>
        </p:txBody>
      </p:sp>
      <p:sp>
        <p:nvSpPr>
          <p:cNvPr id="10" name="Rectangle à coins arrondis 9"/>
          <p:cNvSpPr/>
          <p:nvPr/>
        </p:nvSpPr>
        <p:spPr>
          <a:xfrm>
            <a:off x="324098" y="1059582"/>
            <a:ext cx="8352928" cy="3384376"/>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000" dirty="0">
                <a:solidFill>
                  <a:prstClr val="black"/>
                </a:solidFill>
              </a:rPr>
              <a:t>C’est au cours de cette phase que les nouveaux savoirs seront apportés, structurés et organisés. Elle est généralement composée de trois activités:</a:t>
            </a:r>
          </a:p>
          <a:p>
            <a:pPr algn="just"/>
            <a:r>
              <a:rPr lang="fr-FR" sz="2000" b="1" u="sng" dirty="0">
                <a:solidFill>
                  <a:srgbClr val="FF0000"/>
                </a:solidFill>
              </a:rPr>
              <a:t>Activités d’introduction</a:t>
            </a:r>
            <a:r>
              <a:rPr lang="fr-FR" sz="2000" dirty="0">
                <a:solidFill>
                  <a:prstClr val="black"/>
                </a:solidFill>
              </a:rPr>
              <a:t>: l’enseignant dispense les savoirs nouveaux et s’attache à expliquer le problème.</a:t>
            </a:r>
          </a:p>
          <a:p>
            <a:pPr lvl="0" algn="just"/>
            <a:r>
              <a:rPr lang="fr-FR" sz="2000" b="1" u="sng" dirty="0">
                <a:solidFill>
                  <a:srgbClr val="FF0000"/>
                </a:solidFill>
              </a:rPr>
              <a:t>Activités de confrontation:</a:t>
            </a:r>
            <a:r>
              <a:rPr lang="fr-FR" sz="2000" b="1" dirty="0">
                <a:solidFill>
                  <a:srgbClr val="FF0000"/>
                </a:solidFill>
              </a:rPr>
              <a:t> </a:t>
            </a:r>
            <a:r>
              <a:rPr lang="fr-FR" sz="2000" dirty="0">
                <a:solidFill>
                  <a:prstClr val="black"/>
                </a:solidFill>
              </a:rPr>
              <a:t>c'est l'activité centrale de cette phase de découverte. Elle s'appuie sur des activités de TP/TD. elle permettra </a:t>
            </a:r>
            <a:r>
              <a:rPr lang="fr-FR" sz="2000" b="1" dirty="0">
                <a:solidFill>
                  <a:prstClr val="black"/>
                </a:solidFill>
              </a:rPr>
              <a:t>d'appliquer</a:t>
            </a:r>
            <a:r>
              <a:rPr lang="fr-FR" sz="2000" dirty="0">
                <a:solidFill>
                  <a:prstClr val="black"/>
                </a:solidFill>
              </a:rPr>
              <a:t> la connaissance nouvelle.</a:t>
            </a:r>
          </a:p>
          <a:p>
            <a:pPr lvl="0" algn="just"/>
            <a:r>
              <a:rPr lang="fr-FR" sz="2000" b="1" u="sng" dirty="0">
                <a:solidFill>
                  <a:srgbClr val="FF0000"/>
                </a:solidFill>
              </a:rPr>
              <a:t>Activité de synthèse:</a:t>
            </a:r>
            <a:r>
              <a:rPr lang="fr-FR" sz="2000" b="1" dirty="0">
                <a:solidFill>
                  <a:srgbClr val="FF0000"/>
                </a:solidFill>
              </a:rPr>
              <a:t> </a:t>
            </a:r>
            <a:r>
              <a:rPr lang="fr-FR" sz="2000" dirty="0">
                <a:solidFill>
                  <a:prstClr val="black"/>
                </a:solidFill>
              </a:rPr>
              <a:t>son rôle consiste à </a:t>
            </a:r>
            <a:r>
              <a:rPr lang="fr-FR" sz="2000" b="1" dirty="0">
                <a:solidFill>
                  <a:prstClr val="black"/>
                </a:solidFill>
              </a:rPr>
              <a:t>établir</a:t>
            </a:r>
            <a:r>
              <a:rPr lang="fr-FR" sz="2000" dirty="0">
                <a:solidFill>
                  <a:prstClr val="black"/>
                </a:solidFill>
              </a:rPr>
              <a:t> </a:t>
            </a:r>
            <a:r>
              <a:rPr lang="fr-FR" sz="2000" b="1" dirty="0">
                <a:solidFill>
                  <a:prstClr val="black"/>
                </a:solidFill>
              </a:rPr>
              <a:t>un</a:t>
            </a:r>
            <a:r>
              <a:rPr lang="fr-FR" sz="2000" dirty="0">
                <a:solidFill>
                  <a:prstClr val="black"/>
                </a:solidFill>
              </a:rPr>
              <a:t> </a:t>
            </a:r>
            <a:r>
              <a:rPr lang="fr-FR" sz="2000" b="1" dirty="0">
                <a:solidFill>
                  <a:prstClr val="black"/>
                </a:solidFill>
              </a:rPr>
              <a:t>bilan</a:t>
            </a:r>
            <a:r>
              <a:rPr lang="fr-FR" sz="2000" dirty="0">
                <a:solidFill>
                  <a:prstClr val="black"/>
                </a:solidFill>
              </a:rPr>
              <a:t> sur les apprentissages nouveaux et à </a:t>
            </a:r>
            <a:r>
              <a:rPr lang="fr-FR" sz="2000" b="1" dirty="0">
                <a:solidFill>
                  <a:prstClr val="black"/>
                </a:solidFill>
              </a:rPr>
              <a:t>valider</a:t>
            </a:r>
            <a:r>
              <a:rPr lang="fr-FR" sz="2000" dirty="0">
                <a:solidFill>
                  <a:prstClr val="black"/>
                </a:solidFill>
              </a:rPr>
              <a:t> les liens entre les cas particuliers étudiés et la «loi» du jour. </a:t>
            </a:r>
          </a:p>
        </p:txBody>
      </p:sp>
    </p:spTree>
    <p:extLst>
      <p:ext uri="{BB962C8B-B14F-4D97-AF65-F5344CB8AC3E}">
        <p14:creationId xmlns:p14="http://schemas.microsoft.com/office/powerpoint/2010/main" val="2615842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fade">
                                      <p:cBhvr>
                                        <p:cTn id="7" dur="1000"/>
                                        <p:tgtEl>
                                          <p:spTgt spid="10">
                                            <p:bg/>
                                          </p:spTgt>
                                        </p:tgtEl>
                                      </p:cBhvr>
                                    </p:animEffect>
                                    <p:anim calcmode="lin" valueType="num">
                                      <p:cBhvr>
                                        <p:cTn id="8" dur="1000" fill="hold"/>
                                        <p:tgtEl>
                                          <p:spTgt spid="10">
                                            <p:bg/>
                                          </p:spTgt>
                                        </p:tgtEl>
                                        <p:attrNameLst>
                                          <p:attrName>ppt_x</p:attrName>
                                        </p:attrNameLst>
                                      </p:cBhvr>
                                      <p:tavLst>
                                        <p:tav tm="0">
                                          <p:val>
                                            <p:strVal val="#ppt_x"/>
                                          </p:val>
                                        </p:tav>
                                        <p:tav tm="100000">
                                          <p:val>
                                            <p:strVal val="#ppt_x"/>
                                          </p:val>
                                        </p:tav>
                                      </p:tavLst>
                                    </p:anim>
                                    <p:anim calcmode="lin" valueType="num">
                                      <p:cBhvr>
                                        <p:cTn id="9" dur="1000" fill="hold"/>
                                        <p:tgtEl>
                                          <p:spTgt spid="10">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1000"/>
                                        <p:tgtEl>
                                          <p:spTgt spid="10">
                                            <p:txEl>
                                              <p:pRg st="0" end="0"/>
                                            </p:txEl>
                                          </p:spTgt>
                                        </p:tgtEl>
                                      </p:cBhvr>
                                    </p:animEffect>
                                    <p:anim calcmode="lin" valueType="num">
                                      <p:cBhvr>
                                        <p:cTn id="1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fade">
                                      <p:cBhvr>
                                        <p:cTn id="21" dur="1000"/>
                                        <p:tgtEl>
                                          <p:spTgt spid="10">
                                            <p:txEl>
                                              <p:pRg st="1" end="1"/>
                                            </p:txEl>
                                          </p:spTgt>
                                        </p:tgtEl>
                                      </p:cBhvr>
                                    </p:animEffect>
                                    <p:anim calcmode="lin" valueType="num">
                                      <p:cBhvr>
                                        <p:cTn id="22"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xEl>
                                              <p:pRg st="2" end="2"/>
                                            </p:txEl>
                                          </p:spTgt>
                                        </p:tgtEl>
                                        <p:attrNameLst>
                                          <p:attrName>style.visibility</p:attrName>
                                        </p:attrNameLst>
                                      </p:cBhvr>
                                      <p:to>
                                        <p:strVal val="visible"/>
                                      </p:to>
                                    </p:set>
                                    <p:animEffect transition="in" filter="fade">
                                      <p:cBhvr>
                                        <p:cTn id="28" dur="1000"/>
                                        <p:tgtEl>
                                          <p:spTgt spid="10">
                                            <p:txEl>
                                              <p:pRg st="2" end="2"/>
                                            </p:txEl>
                                          </p:spTgt>
                                        </p:tgtEl>
                                      </p:cBhvr>
                                    </p:animEffect>
                                    <p:anim calcmode="lin" valueType="num">
                                      <p:cBhvr>
                                        <p:cTn id="29"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1000"/>
                                        <p:tgtEl>
                                          <p:spTgt spid="10">
                                            <p:txEl>
                                              <p:pRg st="3" end="3"/>
                                            </p:txEl>
                                          </p:spTgt>
                                        </p:tgtEl>
                                      </p:cBhvr>
                                    </p:animEffect>
                                    <p:anim calcmode="lin" valueType="num">
                                      <p:cBhvr>
                                        <p:cTn id="36"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7" name="Rectangle à coins arrondis 6"/>
          <p:cNvSpPr/>
          <p:nvPr/>
        </p:nvSpPr>
        <p:spPr>
          <a:xfrm>
            <a:off x="335418" y="699543"/>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800" b="1" u="sng" dirty="0">
                <a:solidFill>
                  <a:srgbClr val="0000FF"/>
                </a:solidFill>
              </a:rPr>
              <a:t>3- phase de transfert</a:t>
            </a:r>
          </a:p>
        </p:txBody>
      </p:sp>
      <p:sp>
        <p:nvSpPr>
          <p:cNvPr id="9" name="Rectangle à coins arrondis 8"/>
          <p:cNvSpPr/>
          <p:nvPr/>
        </p:nvSpPr>
        <p:spPr>
          <a:xfrm>
            <a:off x="324098" y="123478"/>
            <a:ext cx="8352928"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phases clés d'une stratégie pédagogique</a:t>
            </a:r>
          </a:p>
        </p:txBody>
      </p:sp>
      <p:sp>
        <p:nvSpPr>
          <p:cNvPr id="10" name="Rectangle à coins arrondis 9"/>
          <p:cNvSpPr/>
          <p:nvPr/>
        </p:nvSpPr>
        <p:spPr>
          <a:xfrm>
            <a:off x="324098" y="1275606"/>
            <a:ext cx="8352928" cy="3024336"/>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3200" dirty="0">
                <a:solidFill>
                  <a:prstClr val="black"/>
                </a:solidFill>
              </a:rPr>
              <a:t>Elle doit être envisagée comme une </a:t>
            </a:r>
            <a:r>
              <a:rPr lang="fr-FR" sz="3200" b="1" dirty="0">
                <a:solidFill>
                  <a:prstClr val="black"/>
                </a:solidFill>
              </a:rPr>
              <a:t>consolidation</a:t>
            </a:r>
            <a:r>
              <a:rPr lang="fr-FR" sz="3200" dirty="0">
                <a:solidFill>
                  <a:prstClr val="black"/>
                </a:solidFill>
              </a:rPr>
              <a:t> et un </a:t>
            </a:r>
            <a:r>
              <a:rPr lang="fr-FR" sz="3200" b="1" dirty="0">
                <a:solidFill>
                  <a:prstClr val="black"/>
                </a:solidFill>
              </a:rPr>
              <a:t>approfondissement</a:t>
            </a:r>
            <a:r>
              <a:rPr lang="fr-FR" sz="3200" dirty="0">
                <a:solidFill>
                  <a:prstClr val="black"/>
                </a:solidFill>
              </a:rPr>
              <a:t> de l’apprentissage: il s’agit d’ancrer les connaissances nouvelles. </a:t>
            </a:r>
          </a:p>
          <a:p>
            <a:pPr algn="just"/>
            <a:r>
              <a:rPr lang="fr-FR" sz="3200" dirty="0">
                <a:solidFill>
                  <a:prstClr val="black"/>
                </a:solidFill>
              </a:rPr>
              <a:t>Ce transfert doit s’effectuer dans un nouveau contexte.</a:t>
            </a:r>
            <a:endParaRPr sz="3200" dirty="0">
              <a:solidFill>
                <a:prstClr val="black"/>
              </a:solidFill>
            </a:endParaRPr>
          </a:p>
        </p:txBody>
      </p:sp>
    </p:spTree>
    <p:extLst>
      <p:ext uri="{BB962C8B-B14F-4D97-AF65-F5344CB8AC3E}">
        <p14:creationId xmlns:p14="http://schemas.microsoft.com/office/powerpoint/2010/main" val="20827160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7" name="Rectangle à coins arrondis 6"/>
          <p:cNvSpPr/>
          <p:nvPr/>
        </p:nvSpPr>
        <p:spPr>
          <a:xfrm>
            <a:off x="335418" y="627535"/>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800" b="1" u="sng" dirty="0">
                <a:solidFill>
                  <a:srgbClr val="0000FF"/>
                </a:solidFill>
              </a:rPr>
              <a:t>4- phase de réinvestissement</a:t>
            </a:r>
          </a:p>
        </p:txBody>
      </p:sp>
      <p:sp>
        <p:nvSpPr>
          <p:cNvPr id="9" name="Rectangle à coins arrondis 8"/>
          <p:cNvSpPr/>
          <p:nvPr/>
        </p:nvSpPr>
        <p:spPr>
          <a:xfrm>
            <a:off x="324098" y="51471"/>
            <a:ext cx="8352928" cy="504056"/>
          </a:xfrm>
          <a:prstGeom prst="round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p>
            <a:pPr algn="ctr">
              <a:spcBef>
                <a:spcPct val="0"/>
              </a:spcBef>
            </a:pPr>
            <a:r>
              <a:rPr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phases clés d'une stratégie pédagogique</a:t>
            </a:r>
          </a:p>
        </p:txBody>
      </p:sp>
      <p:sp>
        <p:nvSpPr>
          <p:cNvPr id="10" name="Rectangle à coins arrondis 9"/>
          <p:cNvSpPr/>
          <p:nvPr/>
        </p:nvSpPr>
        <p:spPr>
          <a:xfrm>
            <a:off x="324098" y="1275607"/>
            <a:ext cx="8352928" cy="3096344"/>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3200" dirty="0">
                <a:solidFill>
                  <a:prstClr val="black"/>
                </a:solidFill>
              </a:rPr>
              <a:t>Cette phase doit permettre de </a:t>
            </a:r>
            <a:r>
              <a:rPr lang="fr-FR" sz="3200" b="1" dirty="0">
                <a:solidFill>
                  <a:prstClr val="black"/>
                </a:solidFill>
              </a:rPr>
              <a:t>valider l’acquisition </a:t>
            </a:r>
            <a:r>
              <a:rPr lang="fr-FR" sz="3200" dirty="0">
                <a:solidFill>
                  <a:prstClr val="black"/>
                </a:solidFill>
              </a:rPr>
              <a:t>des connaissances et de donner un sens à l’apprentissage à travers le réinvestissement de ces connaissances dans </a:t>
            </a:r>
            <a:r>
              <a:rPr lang="fr-FR" sz="3200" b="1" dirty="0">
                <a:solidFill>
                  <a:prstClr val="black"/>
                </a:solidFill>
              </a:rPr>
              <a:t>une autre situation problème</a:t>
            </a:r>
            <a:r>
              <a:rPr lang="fr-FR" sz="3200" dirty="0">
                <a:solidFill>
                  <a:prstClr val="black"/>
                </a:solidFill>
              </a:rPr>
              <a:t>.</a:t>
            </a:r>
            <a:endParaRPr sz="3200" dirty="0">
              <a:solidFill>
                <a:prstClr val="black"/>
              </a:solidFill>
            </a:endParaRPr>
          </a:p>
        </p:txBody>
      </p:sp>
    </p:spTree>
    <p:extLst>
      <p:ext uri="{BB962C8B-B14F-4D97-AF65-F5344CB8AC3E}">
        <p14:creationId xmlns:p14="http://schemas.microsoft.com/office/powerpoint/2010/main" val="1280784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2"/>
            <a:ext cx="8352928" cy="583573"/>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Moyens et techniques d’animation</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843559"/>
            <a:ext cx="8424936" cy="3528392"/>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marL="342885" indent="-342885" algn="just">
              <a:buFont typeface="Arial" pitchFamily="34" charset="0"/>
              <a:buChar char="•"/>
            </a:pPr>
            <a:r>
              <a:rPr lang="fr-FR" sz="2300" dirty="0">
                <a:solidFill>
                  <a:prstClr val="black"/>
                </a:solidFill>
              </a:rPr>
              <a:t>C</a:t>
            </a:r>
            <a:r>
              <a:rPr sz="2300" dirty="0">
                <a:solidFill>
                  <a:prstClr val="black"/>
                </a:solidFill>
              </a:rPr>
              <a:t>ours magistral</a:t>
            </a:r>
          </a:p>
          <a:p>
            <a:pPr marL="342885" indent="-342885" algn="just">
              <a:buFont typeface="Arial" pitchFamily="34" charset="0"/>
              <a:buChar char="•"/>
            </a:pPr>
            <a:r>
              <a:rPr lang="fr-FR" sz="2300" dirty="0">
                <a:solidFill>
                  <a:prstClr val="black"/>
                </a:solidFill>
              </a:rPr>
              <a:t>Présentations sous format de power point</a:t>
            </a:r>
          </a:p>
          <a:p>
            <a:pPr marL="342885" indent="-342885" algn="just">
              <a:buFont typeface="Arial" pitchFamily="34" charset="0"/>
              <a:buChar char="•"/>
            </a:pPr>
            <a:r>
              <a:rPr lang="fr-FR" sz="2300" dirty="0">
                <a:solidFill>
                  <a:prstClr val="black"/>
                </a:solidFill>
              </a:rPr>
              <a:t>Débats et discussion</a:t>
            </a:r>
          </a:p>
          <a:p>
            <a:pPr marL="342885" indent="-342885" algn="just">
              <a:buFont typeface="Arial" pitchFamily="34" charset="0"/>
              <a:buChar char="•"/>
            </a:pPr>
            <a:r>
              <a:rPr lang="fr-FR" sz="2300" dirty="0">
                <a:solidFill>
                  <a:prstClr val="black"/>
                </a:solidFill>
              </a:rPr>
              <a:t>Prise de parole</a:t>
            </a:r>
          </a:p>
          <a:p>
            <a:pPr marL="342885" indent="-342885" algn="just">
              <a:buFont typeface="Arial" pitchFamily="34" charset="0"/>
              <a:buChar char="•"/>
            </a:pPr>
            <a:r>
              <a:rPr lang="fr-FR" sz="2300" dirty="0">
                <a:solidFill>
                  <a:prstClr val="black"/>
                </a:solidFill>
              </a:rPr>
              <a:t>Ateliers de travails</a:t>
            </a:r>
          </a:p>
          <a:p>
            <a:pPr marL="342885" indent="-342885" algn="just">
              <a:buFont typeface="Arial" pitchFamily="34" charset="0"/>
              <a:buChar char="•"/>
            </a:pPr>
            <a:r>
              <a:rPr lang="fr-FR" sz="2300" dirty="0">
                <a:solidFill>
                  <a:prstClr val="black"/>
                </a:solidFill>
              </a:rPr>
              <a:t>Animations des stagiaires</a:t>
            </a:r>
          </a:p>
          <a:p>
            <a:pPr marL="342885" indent="-342885" algn="just">
              <a:buFont typeface="Arial" pitchFamily="34" charset="0"/>
              <a:buChar char="•"/>
            </a:pPr>
            <a:r>
              <a:rPr lang="fr-FR" sz="2300" dirty="0">
                <a:solidFill>
                  <a:prstClr val="black"/>
                </a:solidFill>
              </a:rPr>
              <a:t>etc…</a:t>
            </a:r>
            <a:endParaRPr sz="2300" dirty="0">
              <a:solidFill>
                <a:prstClr val="black"/>
              </a:solidFill>
            </a:endParaRPr>
          </a:p>
        </p:txBody>
      </p:sp>
    </p:spTree>
    <p:extLst>
      <p:ext uri="{BB962C8B-B14F-4D97-AF65-F5344CB8AC3E}">
        <p14:creationId xmlns:p14="http://schemas.microsoft.com/office/powerpoint/2010/main" val="9983317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pattFill prst="pct90">
          <a:fgClr>
            <a:schemeClr val="tx1"/>
          </a:fgClr>
          <a:bgClr>
            <a:schemeClr val="bg1"/>
          </a:bgClr>
        </a:patt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2"/>
            <a:ext cx="8352928" cy="583573"/>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une séquence pédagogique</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10" name="Rectangle à coins arrondis 9"/>
          <p:cNvSpPr/>
          <p:nvPr/>
        </p:nvSpPr>
        <p:spPr>
          <a:xfrm>
            <a:off x="324098" y="699541"/>
            <a:ext cx="8352928" cy="3744417"/>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lvl="0" algn="just"/>
            <a:r>
              <a:rPr lang="fr-FR" sz="1900" dirty="0">
                <a:solidFill>
                  <a:prstClr val="black"/>
                </a:solidFill>
              </a:rPr>
              <a:t>La séquence pédagogique </a:t>
            </a:r>
            <a:r>
              <a:rPr lang="fr-FR" sz="1900" b="1" dirty="0">
                <a:solidFill>
                  <a:prstClr val="black"/>
                </a:solidFill>
                <a:effectLst>
                  <a:outerShdw blurRad="38100" dist="38100" dir="2700000" algn="tl">
                    <a:srgbClr val="000000">
                      <a:alpha val="43137"/>
                    </a:srgbClr>
                  </a:outerShdw>
                </a:effectLst>
              </a:rPr>
              <a:t>est l’ensemble de séances </a:t>
            </a:r>
            <a:r>
              <a:rPr lang="fr-FR" sz="1900" dirty="0">
                <a:solidFill>
                  <a:prstClr val="black"/>
                </a:solidFill>
              </a:rPr>
              <a:t>(5 ou 6 séances), articulées entre elles dans le temps et organisées autour de plusieurs activités en vue d’atteindre un objectif. Il s’agit donc de répondre aux questions suivantes:</a:t>
            </a:r>
          </a:p>
          <a:p>
            <a:pPr marL="457200" indent="-457200" algn="just">
              <a:buFontTx/>
              <a:buChar char="-"/>
            </a:pPr>
            <a:r>
              <a:rPr lang="fr-FR" sz="1900" dirty="0">
                <a:solidFill>
                  <a:prstClr val="black"/>
                </a:solidFill>
              </a:rPr>
              <a:t>Quelles sont </a:t>
            </a:r>
            <a:r>
              <a:rPr lang="fr-FR" sz="1900" b="1" dirty="0">
                <a:solidFill>
                  <a:prstClr val="black"/>
                </a:solidFill>
              </a:rPr>
              <a:t>les compétences et les objectifs généraux </a:t>
            </a:r>
            <a:r>
              <a:rPr lang="fr-FR" sz="1900" dirty="0">
                <a:solidFill>
                  <a:prstClr val="black"/>
                </a:solidFill>
              </a:rPr>
              <a:t>que les élèves doivent développer à la fin de la séquence?</a:t>
            </a:r>
          </a:p>
          <a:p>
            <a:pPr marL="457200" indent="-457200" algn="just">
              <a:buFontTx/>
              <a:buChar char="-"/>
            </a:pPr>
            <a:r>
              <a:rPr lang="fr-FR" sz="1900" dirty="0">
                <a:solidFill>
                  <a:prstClr val="black"/>
                </a:solidFill>
              </a:rPr>
              <a:t>Quels sont </a:t>
            </a:r>
            <a:r>
              <a:rPr lang="fr-FR" sz="1900" b="1" dirty="0">
                <a:solidFill>
                  <a:prstClr val="black"/>
                </a:solidFill>
              </a:rPr>
              <a:t>les objectifs intermédiaires </a:t>
            </a:r>
            <a:r>
              <a:rPr lang="fr-FR" sz="1900" dirty="0">
                <a:solidFill>
                  <a:prstClr val="black"/>
                </a:solidFill>
              </a:rPr>
              <a:t>qui permettent d’atteindre l’objectif général?</a:t>
            </a:r>
          </a:p>
          <a:p>
            <a:pPr marL="457200" indent="-457200" algn="just">
              <a:buFontTx/>
              <a:buChar char="-"/>
            </a:pPr>
            <a:r>
              <a:rPr lang="fr-FR" sz="1900" b="1" dirty="0">
                <a:solidFill>
                  <a:prstClr val="black"/>
                </a:solidFill>
              </a:rPr>
              <a:t>Quels savoirs </a:t>
            </a:r>
            <a:r>
              <a:rPr lang="fr-FR" sz="1900" dirty="0">
                <a:solidFill>
                  <a:prstClr val="black"/>
                </a:solidFill>
              </a:rPr>
              <a:t>doivent être mis en œuvre?</a:t>
            </a:r>
          </a:p>
          <a:p>
            <a:pPr marL="457200" indent="-457200" algn="just">
              <a:buFontTx/>
              <a:buChar char="-"/>
            </a:pPr>
            <a:r>
              <a:rPr lang="fr-FR" sz="1900" b="1" dirty="0">
                <a:solidFill>
                  <a:prstClr val="black"/>
                </a:solidFill>
              </a:rPr>
              <a:t>Quels supports et quelles activités </a:t>
            </a:r>
            <a:r>
              <a:rPr lang="fr-FR" sz="1900" dirty="0">
                <a:solidFill>
                  <a:prstClr val="black"/>
                </a:solidFill>
              </a:rPr>
              <a:t>peut-on choisir?</a:t>
            </a:r>
          </a:p>
          <a:p>
            <a:pPr marL="457200" indent="-457200" algn="just">
              <a:buFontTx/>
              <a:buChar char="-"/>
            </a:pPr>
            <a:r>
              <a:rPr lang="fr-FR" sz="1900" dirty="0">
                <a:solidFill>
                  <a:prstClr val="black"/>
                </a:solidFill>
              </a:rPr>
              <a:t>Quel est </a:t>
            </a:r>
            <a:r>
              <a:rPr lang="fr-FR" sz="1900" b="1" dirty="0">
                <a:solidFill>
                  <a:prstClr val="black"/>
                </a:solidFill>
              </a:rPr>
              <a:t>le volume d’heures </a:t>
            </a:r>
            <a:r>
              <a:rPr lang="fr-FR" sz="1900" dirty="0">
                <a:solidFill>
                  <a:prstClr val="black"/>
                </a:solidFill>
              </a:rPr>
              <a:t>nécessaire au déroulement de la séquence? Quelles sont </a:t>
            </a:r>
            <a:r>
              <a:rPr lang="fr-FR" sz="1900" b="1" dirty="0">
                <a:solidFill>
                  <a:prstClr val="black"/>
                </a:solidFill>
              </a:rPr>
              <a:t>les évalua</a:t>
            </a:r>
            <a:r>
              <a:rPr lang="fr-FR" sz="1900" dirty="0">
                <a:solidFill>
                  <a:prstClr val="black"/>
                </a:solidFill>
              </a:rPr>
              <a:t>tions à prévoir?</a:t>
            </a:r>
            <a:endParaRPr sz="1900" dirty="0">
              <a:solidFill>
                <a:prstClr val="black"/>
              </a:solidFill>
            </a:endParaRPr>
          </a:p>
        </p:txBody>
      </p:sp>
    </p:spTree>
    <p:extLst>
      <p:ext uri="{BB962C8B-B14F-4D97-AF65-F5344CB8AC3E}">
        <p14:creationId xmlns:p14="http://schemas.microsoft.com/office/powerpoint/2010/main" val="2250538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anim calcmode="lin" valueType="num">
                                      <p:cBhvr additive="base">
                                        <p:cTn id="25"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xEl>
                                              <p:pRg st="3" end="3"/>
                                            </p:txEl>
                                          </p:spTgt>
                                        </p:tgtEl>
                                        <p:attrNameLst>
                                          <p:attrName>style.visibility</p:attrName>
                                        </p:attrNameLst>
                                      </p:cBhvr>
                                      <p:to>
                                        <p:strVal val="visible"/>
                                      </p:to>
                                    </p:set>
                                    <p:anim calcmode="lin" valueType="num">
                                      <p:cBhvr additive="base">
                                        <p:cTn id="31"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xEl>
                                              <p:pRg st="4" end="4"/>
                                            </p:txEl>
                                          </p:spTgt>
                                        </p:tgtEl>
                                        <p:attrNameLst>
                                          <p:attrName>style.visibility</p:attrName>
                                        </p:attrNameLst>
                                      </p:cBhvr>
                                      <p:to>
                                        <p:strVal val="visible"/>
                                      </p:to>
                                    </p:set>
                                    <p:anim calcmode="lin" valueType="num">
                                      <p:cBhvr additive="base">
                                        <p:cTn id="37"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xEl>
                                              <p:pRg st="5" end="5"/>
                                            </p:txEl>
                                          </p:spTgt>
                                        </p:tgtEl>
                                        <p:attrNameLst>
                                          <p:attrName>style.visibility</p:attrName>
                                        </p:attrNameLst>
                                      </p:cBhvr>
                                      <p:to>
                                        <p:strVal val="visible"/>
                                      </p:to>
                                    </p:set>
                                    <p:anim calcmode="lin" valueType="num">
                                      <p:cBhvr additive="base">
                                        <p:cTn id="43" dur="500" fill="hold"/>
                                        <p:tgtEl>
                                          <p:spTgt spid="10">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pct90">
          <a:fgClr>
            <a:schemeClr val="tx1"/>
          </a:fgClr>
          <a:bgClr>
            <a:schemeClr val="bg1"/>
          </a:bgClr>
        </a:patt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756146" y="43962"/>
            <a:ext cx="7416824" cy="583573"/>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Préparer une séance pédagogique</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10" name="Rectangle à coins arrondis 9"/>
          <p:cNvSpPr/>
          <p:nvPr/>
        </p:nvSpPr>
        <p:spPr>
          <a:xfrm>
            <a:off x="756146" y="915566"/>
            <a:ext cx="7416824" cy="3312368"/>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sz="4000" dirty="0">
                <a:solidFill>
                  <a:prstClr val="black"/>
                </a:solidFill>
              </a:rPr>
              <a:t>Une séance pédagogique peut être organisée en plusieurs phases permettant d’atteindre des objectifs de l'enseignement-apprentissage.</a:t>
            </a:r>
          </a:p>
        </p:txBody>
      </p:sp>
    </p:spTree>
    <p:extLst>
      <p:ext uri="{BB962C8B-B14F-4D97-AF65-F5344CB8AC3E}">
        <p14:creationId xmlns:p14="http://schemas.microsoft.com/office/powerpoint/2010/main" val="123781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pattFill prst="pct75">
          <a:fgClr>
            <a:schemeClr val="tx1"/>
          </a:fgClr>
          <a:bgClr>
            <a:schemeClr val="bg1"/>
          </a:bgClr>
        </a:patt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7" name="Rectangle à coins arrondis 6"/>
          <p:cNvSpPr/>
          <p:nvPr/>
        </p:nvSpPr>
        <p:spPr>
          <a:xfrm>
            <a:off x="304181" y="555526"/>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lang="fr-FR" sz="2400" b="1" u="sng" dirty="0">
                <a:solidFill>
                  <a:srgbClr val="0000FF"/>
                </a:solidFill>
              </a:rPr>
              <a:t>1- Comment planifier une séance?</a:t>
            </a:r>
            <a:endParaRPr sz="2400" b="1" u="sng" dirty="0">
              <a:solidFill>
                <a:srgbClr val="0000FF"/>
              </a:solidFill>
            </a:endParaRPr>
          </a:p>
        </p:txBody>
      </p:sp>
      <p:sp>
        <p:nvSpPr>
          <p:cNvPr id="9" name="Rectangle 3"/>
          <p:cNvSpPr txBox="1">
            <a:spLocks/>
          </p:cNvSpPr>
          <p:nvPr/>
        </p:nvSpPr>
        <p:spPr>
          <a:xfrm>
            <a:off x="324098" y="43961"/>
            <a:ext cx="8352928" cy="439557"/>
          </a:xfrm>
          <a:prstGeom prst="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lvl1pPr algn="l" rtl="0" eaLnBrk="1" latinLnBrk="0" hangingPunct="1">
              <a:spcBef>
                <a:spcPct val="0"/>
              </a:spcBef>
              <a:buNone/>
              <a:defRPr kumimoji="0" lang="fr-FR" sz="4200" kern="1200" cap="all" baseline="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r>
              <a:rPr lang="fr-FR" sz="2400" b="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Préparer une séance pédagogique</a:t>
            </a:r>
            <a:endPar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 name="Rectangle à coins arrondis 9"/>
          <p:cNvSpPr/>
          <p:nvPr/>
        </p:nvSpPr>
        <p:spPr>
          <a:xfrm>
            <a:off x="186859" y="1131589"/>
            <a:ext cx="8352928" cy="3883337"/>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000" dirty="0">
                <a:solidFill>
                  <a:prstClr val="black"/>
                </a:solidFill>
              </a:rPr>
              <a:t>L’élaboration d’un plan d’action d’une séance consiste à opérationnaliser la conduite du processus d’apprentissage en clarifiant et précisant l’activité d’enseignement-apprentissage en termes de tâche et de mode d’organisation. </a:t>
            </a:r>
            <a:r>
              <a:rPr lang="fr-FR" sz="2000" b="1" dirty="0">
                <a:solidFill>
                  <a:srgbClr val="FF0000"/>
                </a:solidFill>
              </a:rPr>
              <a:t>La planification </a:t>
            </a:r>
            <a:r>
              <a:rPr lang="fr-FR" sz="2000" dirty="0">
                <a:solidFill>
                  <a:prstClr val="black"/>
                </a:solidFill>
              </a:rPr>
              <a:t>d’une séance s’attachera à caractériser de façon concrète:</a:t>
            </a:r>
          </a:p>
          <a:p>
            <a:pPr marL="285737" indent="-285737" algn="just">
              <a:buFont typeface="Wingdings" pitchFamily="2" charset="2"/>
              <a:buChar char="§"/>
            </a:pPr>
            <a:r>
              <a:rPr lang="fr-FR" sz="2000" dirty="0">
                <a:solidFill>
                  <a:srgbClr val="0000FF"/>
                </a:solidFill>
              </a:rPr>
              <a:t>Les tâches </a:t>
            </a:r>
            <a:r>
              <a:rPr lang="fr-FR" sz="2000" dirty="0">
                <a:solidFill>
                  <a:prstClr val="black"/>
                </a:solidFill>
              </a:rPr>
              <a:t>proposées aux </a:t>
            </a:r>
            <a:r>
              <a:rPr lang="fr-FR" sz="2000" dirty="0">
                <a:solidFill>
                  <a:srgbClr val="0000FF"/>
                </a:solidFill>
              </a:rPr>
              <a:t>élèves</a:t>
            </a:r>
            <a:r>
              <a:rPr lang="fr-FR" sz="2000" dirty="0">
                <a:solidFill>
                  <a:prstClr val="black"/>
                </a:solidFill>
              </a:rPr>
              <a:t> et les résultats ou </a:t>
            </a:r>
            <a:r>
              <a:rPr lang="fr-FR" sz="2000" dirty="0">
                <a:solidFill>
                  <a:srgbClr val="0000FF"/>
                </a:solidFill>
              </a:rPr>
              <a:t>performances</a:t>
            </a:r>
            <a:r>
              <a:rPr lang="fr-FR" sz="2000" dirty="0">
                <a:solidFill>
                  <a:prstClr val="black"/>
                </a:solidFill>
              </a:rPr>
              <a:t> attendus,</a:t>
            </a:r>
          </a:p>
          <a:p>
            <a:pPr marL="285737" indent="-285737" algn="just">
              <a:buFont typeface="Wingdings" pitchFamily="2" charset="2"/>
              <a:buChar char="§"/>
            </a:pPr>
            <a:r>
              <a:rPr lang="fr-FR" sz="2000" dirty="0">
                <a:solidFill>
                  <a:prstClr val="black"/>
                </a:solidFill>
              </a:rPr>
              <a:t>Les tâches dévolues à </a:t>
            </a:r>
            <a:r>
              <a:rPr lang="fr-FR" sz="2000" dirty="0">
                <a:solidFill>
                  <a:srgbClr val="0000FF"/>
                </a:solidFill>
              </a:rPr>
              <a:t>l’enseignant</a:t>
            </a:r>
            <a:r>
              <a:rPr lang="fr-FR" sz="2000" dirty="0">
                <a:solidFill>
                  <a:prstClr val="black"/>
                </a:solidFill>
              </a:rPr>
              <a:t> et leurs limites,</a:t>
            </a:r>
          </a:p>
          <a:p>
            <a:pPr marL="285737" indent="-285737" algn="just">
              <a:buFont typeface="Wingdings" pitchFamily="2" charset="2"/>
              <a:buChar char="§"/>
            </a:pPr>
            <a:r>
              <a:rPr lang="fr-FR" sz="2000" dirty="0">
                <a:solidFill>
                  <a:prstClr val="black"/>
                </a:solidFill>
              </a:rPr>
              <a:t>Les </a:t>
            </a:r>
            <a:r>
              <a:rPr lang="fr-FR" sz="2000" dirty="0">
                <a:solidFill>
                  <a:srgbClr val="0000FF"/>
                </a:solidFill>
              </a:rPr>
              <a:t>ressources</a:t>
            </a:r>
            <a:r>
              <a:rPr lang="fr-FR" sz="2000" dirty="0">
                <a:solidFill>
                  <a:prstClr val="black"/>
                </a:solidFill>
              </a:rPr>
              <a:t> </a:t>
            </a:r>
            <a:r>
              <a:rPr lang="fr-FR" sz="2000" dirty="0">
                <a:solidFill>
                  <a:srgbClr val="0000FF"/>
                </a:solidFill>
              </a:rPr>
              <a:t>matérielles</a:t>
            </a:r>
            <a:r>
              <a:rPr lang="fr-FR" sz="2000" dirty="0">
                <a:solidFill>
                  <a:prstClr val="black"/>
                </a:solidFill>
              </a:rPr>
              <a:t> et </a:t>
            </a:r>
            <a:r>
              <a:rPr lang="fr-FR" sz="2000" dirty="0">
                <a:solidFill>
                  <a:srgbClr val="0000FF"/>
                </a:solidFill>
              </a:rPr>
              <a:t>organisationnelles</a:t>
            </a:r>
            <a:r>
              <a:rPr lang="fr-FR" sz="2000" dirty="0">
                <a:solidFill>
                  <a:prstClr val="black"/>
                </a:solidFill>
              </a:rPr>
              <a:t> (temps, espace, équipement, tableau, documents…),</a:t>
            </a:r>
          </a:p>
          <a:p>
            <a:pPr marL="285737" indent="-285737" algn="just">
              <a:buFont typeface="Wingdings" pitchFamily="2" charset="2"/>
              <a:buChar char="§"/>
            </a:pPr>
            <a:r>
              <a:rPr lang="fr-FR" sz="2000" dirty="0">
                <a:solidFill>
                  <a:prstClr val="black"/>
                </a:solidFill>
              </a:rPr>
              <a:t>Les </a:t>
            </a:r>
            <a:r>
              <a:rPr lang="fr-FR" sz="2000" dirty="0">
                <a:solidFill>
                  <a:srgbClr val="0000FF"/>
                </a:solidFill>
              </a:rPr>
              <a:t>liens</a:t>
            </a:r>
            <a:r>
              <a:rPr lang="fr-FR" sz="2000" dirty="0">
                <a:solidFill>
                  <a:prstClr val="black"/>
                </a:solidFill>
              </a:rPr>
              <a:t> entre les actions </a:t>
            </a:r>
            <a:r>
              <a:rPr lang="fr-FR" sz="2000" dirty="0">
                <a:solidFill>
                  <a:srgbClr val="0000FF"/>
                </a:solidFill>
              </a:rPr>
              <a:t>d’enseignants</a:t>
            </a:r>
            <a:r>
              <a:rPr lang="fr-FR" sz="2000" dirty="0">
                <a:solidFill>
                  <a:prstClr val="black"/>
                </a:solidFill>
              </a:rPr>
              <a:t>, les actions de </a:t>
            </a:r>
            <a:r>
              <a:rPr lang="fr-FR" sz="2000" dirty="0">
                <a:solidFill>
                  <a:srgbClr val="0000FF"/>
                </a:solidFill>
              </a:rPr>
              <a:t>l’élève</a:t>
            </a:r>
            <a:r>
              <a:rPr lang="fr-FR" sz="2000" dirty="0">
                <a:solidFill>
                  <a:prstClr val="black"/>
                </a:solidFill>
              </a:rPr>
              <a:t> et les </a:t>
            </a:r>
            <a:r>
              <a:rPr lang="fr-FR" sz="2000" dirty="0">
                <a:solidFill>
                  <a:srgbClr val="0000FF"/>
                </a:solidFill>
              </a:rPr>
              <a:t>ressources</a:t>
            </a:r>
            <a:r>
              <a:rPr lang="fr-FR" sz="2000" dirty="0">
                <a:solidFill>
                  <a:prstClr val="black"/>
                </a:solidFill>
              </a:rPr>
              <a:t> matérielles.</a:t>
            </a:r>
          </a:p>
        </p:txBody>
      </p:sp>
    </p:spTree>
    <p:extLst>
      <p:ext uri="{BB962C8B-B14F-4D97-AF65-F5344CB8AC3E}">
        <p14:creationId xmlns:p14="http://schemas.microsoft.com/office/powerpoint/2010/main" val="312491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1"/>
            <a:ext cx="8352928" cy="439557"/>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Préparer une séance pédagogique</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7" name="Rectangle à coins arrondis 6"/>
          <p:cNvSpPr/>
          <p:nvPr/>
        </p:nvSpPr>
        <p:spPr>
          <a:xfrm>
            <a:off x="338360" y="555526"/>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000" b="1" u="sng" dirty="0">
                <a:solidFill>
                  <a:srgbClr val="0000FF"/>
                </a:solidFill>
              </a:rPr>
              <a:t>2- phase de déroulement d'une séance</a:t>
            </a:r>
          </a:p>
        </p:txBody>
      </p:sp>
      <p:sp>
        <p:nvSpPr>
          <p:cNvPr id="10" name="Rectangle à coins arrondis 9"/>
          <p:cNvSpPr/>
          <p:nvPr/>
        </p:nvSpPr>
        <p:spPr>
          <a:xfrm>
            <a:off x="324097" y="1203598"/>
            <a:ext cx="8215689" cy="1368152"/>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dirty="0">
                <a:solidFill>
                  <a:prstClr val="black"/>
                </a:solidFill>
              </a:rPr>
              <a:t>Une séance pédagogique peut être organisée en plusieurs phases permettant d’atteindre des objectifs intermédiaires.</a:t>
            </a:r>
          </a:p>
          <a:p>
            <a:pPr algn="just"/>
            <a:r>
              <a:rPr lang="fr-FR" sz="2400" dirty="0">
                <a:solidFill>
                  <a:prstClr val="black"/>
                </a:solidFill>
              </a:rPr>
              <a:t>Ces différentes phases sont présentées dans le tableau suivant:</a:t>
            </a:r>
          </a:p>
        </p:txBody>
      </p:sp>
      <p:pic>
        <p:nvPicPr>
          <p:cNvPr id="3075" name="Picture 3">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4178" y="2931791"/>
            <a:ext cx="6408712"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61512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7" name="Rectangle à coins arrondis 6"/>
          <p:cNvSpPr/>
          <p:nvPr/>
        </p:nvSpPr>
        <p:spPr>
          <a:xfrm>
            <a:off x="304181" y="555526"/>
            <a:ext cx="4824536" cy="504056"/>
          </a:xfrm>
          <a:prstGeom prst="roundRect">
            <a:avLst/>
          </a:prstGeom>
          <a:solidFill>
            <a:schemeClr val="tx2"/>
          </a:solidFill>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ctr"/>
            <a:r>
              <a:rPr sz="2000" b="1" u="sng" dirty="0">
                <a:solidFill>
                  <a:srgbClr val="0000FF"/>
                </a:solidFill>
              </a:rPr>
              <a:t>3- la fiche didactique</a:t>
            </a:r>
          </a:p>
        </p:txBody>
      </p:sp>
      <p:sp>
        <p:nvSpPr>
          <p:cNvPr id="9" name="Rectangle 3"/>
          <p:cNvSpPr txBox="1">
            <a:spLocks/>
          </p:cNvSpPr>
          <p:nvPr/>
        </p:nvSpPr>
        <p:spPr>
          <a:xfrm>
            <a:off x="324098" y="43961"/>
            <a:ext cx="8215688" cy="439557"/>
          </a:xfrm>
          <a:prstGeom prst="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lvl1pPr algn="l" rtl="0" eaLnBrk="1" latinLnBrk="0" hangingPunct="1">
              <a:spcBef>
                <a:spcPct val="0"/>
              </a:spcBef>
              <a:buNone/>
              <a:defRPr kumimoji="0" lang="fr-FR" sz="4200" kern="1200" cap="all" baseline="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r>
              <a:rPr lang="fr-FR" sz="2400" b="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Préparer une séance pédagogique</a:t>
            </a:r>
            <a:endPar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 name="Rectangle à coins arrondis 9"/>
          <p:cNvSpPr/>
          <p:nvPr/>
        </p:nvSpPr>
        <p:spPr>
          <a:xfrm>
            <a:off x="324097" y="1203598"/>
            <a:ext cx="8215689" cy="2016224"/>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dirty="0">
                <a:solidFill>
                  <a:prstClr val="black"/>
                </a:solidFill>
              </a:rPr>
              <a:t>La fiche didactique ou fiche de préparation d’une séance est un document synthétique qui récapitule son déroulement. Elle aide l’enseignant à structurer son enseignement, d’organiser le déroulement de la séance face aux élèves en énumérant les étapes, les activités, les matériels utilisés…</a:t>
            </a:r>
          </a:p>
        </p:txBody>
      </p:sp>
      <p:pic>
        <p:nvPicPr>
          <p:cNvPr id="4098"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986" y="3435846"/>
            <a:ext cx="8312032" cy="382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64479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10" name="Titre 1"/>
          <p:cNvSpPr txBox="1">
            <a:spLocks/>
          </p:cNvSpPr>
          <p:nvPr/>
        </p:nvSpPr>
        <p:spPr>
          <a:xfrm>
            <a:off x="972170" y="184658"/>
            <a:ext cx="6166810" cy="432048"/>
          </a:xfrm>
          <a:prstGeom prst="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lvl1pPr algn="ctr" eaLnBrk="1" hangingPunct="1">
              <a:spcBef>
                <a:spcPct val="0"/>
              </a:spcBef>
              <a:buNone/>
              <a:defRPr kumimoji="0" sz="2400" b="1" cap="all" baseline="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extLst/>
          </a:lstStyle>
          <a:p>
            <a:r>
              <a:rPr dirty="0"/>
              <a:t>La gestion de la classe</a:t>
            </a:r>
          </a:p>
        </p:txBody>
      </p:sp>
      <p:sp>
        <p:nvSpPr>
          <p:cNvPr id="11" name="Rectangle 1"/>
          <p:cNvSpPr>
            <a:spLocks noChangeArrowheads="1"/>
          </p:cNvSpPr>
          <p:nvPr/>
        </p:nvSpPr>
        <p:spPr bwMode="auto">
          <a:xfrm>
            <a:off x="389113" y="826181"/>
            <a:ext cx="8222903" cy="343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820" tIns="40410" rIns="80820" bIns="40410" anchor="ctr">
            <a:spAutoFit/>
          </a:bodyPr>
          <a:lstStyle/>
          <a:p>
            <a:pPr eaLnBrk="0" fontAlgn="base" hangingPunct="0">
              <a:spcBef>
                <a:spcPct val="0"/>
              </a:spcBef>
              <a:spcAft>
                <a:spcPct val="0"/>
              </a:spcAft>
            </a:pPr>
            <a:r>
              <a:rPr sz="2500" dirty="0">
                <a:solidFill>
                  <a:srgbClr val="000000"/>
                </a:solidFill>
                <a:latin typeface="Corbel" pitchFamily="34" charset="0"/>
                <a:cs typeface="Arial" pitchFamily="34" charset="0"/>
              </a:rPr>
              <a:t>L'enseignant  installe dans sa classe les conditions d'un travail efficace avant même l'enseignement de la matière. </a:t>
            </a:r>
          </a:p>
          <a:p>
            <a:pPr eaLnBrk="0" fontAlgn="base" hangingPunct="0">
              <a:spcBef>
                <a:spcPct val="0"/>
              </a:spcBef>
              <a:spcAft>
                <a:spcPct val="0"/>
              </a:spcAft>
            </a:pPr>
            <a:endParaRPr dirty="0">
              <a:solidFill>
                <a:srgbClr val="000000"/>
              </a:solidFill>
              <a:latin typeface="Corbel" pitchFamily="34" charset="0"/>
              <a:cs typeface="Arial" pitchFamily="34" charset="0"/>
            </a:endParaRPr>
          </a:p>
          <a:p>
            <a:pPr eaLnBrk="0" fontAlgn="base" hangingPunct="0">
              <a:spcBef>
                <a:spcPct val="0"/>
              </a:spcBef>
              <a:spcAft>
                <a:spcPct val="0"/>
              </a:spcAft>
            </a:pPr>
            <a:r>
              <a:rPr sz="2500" dirty="0">
                <a:solidFill>
                  <a:srgbClr val="000000"/>
                </a:solidFill>
                <a:latin typeface="Corbel" pitchFamily="34" charset="0"/>
                <a:cs typeface="Arial" pitchFamily="34" charset="0"/>
              </a:rPr>
              <a:t>L'enseignant établit des </a:t>
            </a:r>
            <a:r>
              <a:rPr sz="2500" b="1" dirty="0">
                <a:solidFill>
                  <a:srgbClr val="000000"/>
                </a:solidFill>
                <a:latin typeface="Corbel" pitchFamily="34" charset="0"/>
                <a:cs typeface="Arial" pitchFamily="34" charset="0"/>
              </a:rPr>
              <a:t>règles de classe</a:t>
            </a:r>
            <a:r>
              <a:rPr sz="2500" dirty="0">
                <a:solidFill>
                  <a:srgbClr val="000000"/>
                </a:solidFill>
                <a:latin typeface="Corbel" pitchFamily="34" charset="0"/>
                <a:cs typeface="Arial" pitchFamily="34" charset="0"/>
              </a:rPr>
              <a:t>, </a:t>
            </a:r>
            <a:r>
              <a:rPr sz="2500" b="1" dirty="0">
                <a:solidFill>
                  <a:srgbClr val="000000"/>
                </a:solidFill>
                <a:latin typeface="Corbel" pitchFamily="34" charset="0"/>
                <a:cs typeface="Arial" pitchFamily="34" charset="0"/>
              </a:rPr>
              <a:t>simples, claires et peu nombreuses </a:t>
            </a:r>
            <a:r>
              <a:rPr sz="2500" dirty="0">
                <a:solidFill>
                  <a:srgbClr val="000000"/>
                </a:solidFill>
                <a:latin typeface="Corbel" pitchFamily="34" charset="0"/>
                <a:cs typeface="Arial" pitchFamily="34" charset="0"/>
              </a:rPr>
              <a:t>qui permettront aux élèves de connaître avec précision les attentes de l'enseignant concernant la façon de se mettre au travail mais aussi la façon de se comporter dans tel ou tel moment de classe (se mettre en rang, se préparer au travail...). </a:t>
            </a:r>
            <a:endParaRPr dirty="0">
              <a:solidFill>
                <a:srgbClr val="000000"/>
              </a:solidFill>
              <a:latin typeface="Corbel" pitchFamily="34" charset="0"/>
              <a:cs typeface="Arial" pitchFamily="34" charset="0"/>
            </a:endParaRPr>
          </a:p>
        </p:txBody>
      </p:sp>
    </p:spTree>
    <p:extLst>
      <p:ext uri="{BB962C8B-B14F-4D97-AF65-F5344CB8AC3E}">
        <p14:creationId xmlns:p14="http://schemas.microsoft.com/office/powerpoint/2010/main" val="13806994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10" name="Titre 1"/>
          <p:cNvSpPr txBox="1">
            <a:spLocks/>
          </p:cNvSpPr>
          <p:nvPr/>
        </p:nvSpPr>
        <p:spPr>
          <a:xfrm>
            <a:off x="972170" y="184658"/>
            <a:ext cx="6166810" cy="432048"/>
          </a:xfrm>
          <a:prstGeom prst="rect">
            <a:avLst/>
          </a:prstGeom>
        </p:spPr>
        <p:style>
          <a:lnRef idx="2">
            <a:schemeClr val="accent1"/>
          </a:lnRef>
          <a:fillRef idx="1">
            <a:schemeClr val="lt1"/>
          </a:fillRef>
          <a:effectRef idx="0">
            <a:schemeClr val="accent1"/>
          </a:effectRef>
          <a:fontRef idx="minor">
            <a:schemeClr val="dk1"/>
          </a:fontRef>
        </p:style>
        <p:txBody>
          <a:bodyPr vert="horz" lIns="91396" tIns="45698" rIns="91396" bIns="45698" rtlCol="0" anchor="b">
            <a:noAutofit/>
          </a:bodyPr>
          <a:lstStyle>
            <a:lvl1pPr algn="ctr" eaLnBrk="1" hangingPunct="1">
              <a:spcBef>
                <a:spcPct val="0"/>
              </a:spcBef>
              <a:buNone/>
              <a:defRPr kumimoji="0" sz="2400" b="1" cap="all" baseline="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extLst/>
          </a:lstStyle>
          <a:p>
            <a:r>
              <a:rPr dirty="0">
                <a:ln w="9000" cmpd="sng">
                  <a:solidFill>
                    <a:srgbClr val="39639D">
                      <a:shade val="50000"/>
                      <a:satMod val="120000"/>
                    </a:srgbClr>
                  </a:solidFill>
                  <a:prstDash val="solid"/>
                </a:ln>
                <a:gradFill>
                  <a:gsLst>
                    <a:gs pos="0">
                      <a:srgbClr val="39639D">
                        <a:shade val="20000"/>
                        <a:satMod val="245000"/>
                      </a:srgbClr>
                    </a:gs>
                    <a:gs pos="43000">
                      <a:srgbClr val="39639D">
                        <a:satMod val="255000"/>
                      </a:srgbClr>
                    </a:gs>
                    <a:gs pos="48000">
                      <a:srgbClr val="39639D">
                        <a:shade val="85000"/>
                        <a:satMod val="255000"/>
                      </a:srgbClr>
                    </a:gs>
                    <a:gs pos="100000">
                      <a:srgbClr val="39639D">
                        <a:shade val="20000"/>
                        <a:satMod val="245000"/>
                      </a:srgbClr>
                    </a:gs>
                  </a:gsLst>
                  <a:lin ang="5400000"/>
                </a:gradFill>
              </a:rPr>
              <a:t>La gestion de la classe</a:t>
            </a:r>
          </a:p>
        </p:txBody>
      </p:sp>
      <p:sp>
        <p:nvSpPr>
          <p:cNvPr id="6" name="Rectangle 5"/>
          <p:cNvSpPr>
            <a:spLocks noChangeArrowheads="1"/>
          </p:cNvSpPr>
          <p:nvPr/>
        </p:nvSpPr>
        <p:spPr bwMode="auto">
          <a:xfrm>
            <a:off x="391801" y="792991"/>
            <a:ext cx="8141209"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fr-FR" sz="2600" b="0" i="0" u="none" strike="noStrike" kern="0" cap="none" spc="0" normalizeH="0" baseline="0" noProof="0" dirty="0">
                <a:ln>
                  <a:noFill/>
                </a:ln>
                <a:solidFill>
                  <a:srgbClr val="000000"/>
                </a:solidFill>
                <a:effectLst/>
                <a:uLnTx/>
                <a:uFillTx/>
                <a:latin typeface="Corbel" pitchFamily="34" charset="0"/>
              </a:rPr>
              <a:t>Le </a:t>
            </a:r>
            <a:r>
              <a:rPr kumimoji="0" lang="fr-FR" sz="2600" b="1" i="0" u="none" strike="noStrike" kern="0" cap="none" spc="0" normalizeH="0" baseline="0" noProof="0" dirty="0">
                <a:ln>
                  <a:noFill/>
                </a:ln>
                <a:solidFill>
                  <a:srgbClr val="000000"/>
                </a:solidFill>
                <a:effectLst/>
                <a:uLnTx/>
                <a:uFillTx/>
                <a:latin typeface="Corbel" pitchFamily="34" charset="0"/>
              </a:rPr>
              <a:t>renforcement positif </a:t>
            </a:r>
            <a:r>
              <a:rPr kumimoji="0" lang="fr-FR" sz="2600" b="0" i="0" u="none" strike="noStrike" kern="0" cap="none" spc="0" normalizeH="0" baseline="0" noProof="0" dirty="0">
                <a:ln>
                  <a:noFill/>
                </a:ln>
                <a:solidFill>
                  <a:srgbClr val="000000"/>
                </a:solidFill>
                <a:effectLst/>
                <a:uLnTx/>
                <a:uFillTx/>
                <a:latin typeface="Corbel" pitchFamily="34" charset="0"/>
              </a:rPr>
              <a:t>(messages de félicitations et d’encouragement) est abondamment utilisé et la </a:t>
            </a:r>
            <a:r>
              <a:rPr kumimoji="0" lang="fr-FR" sz="2600" b="1" i="0" u="none" strike="noStrike" kern="0" cap="none" spc="0" normalizeH="0" baseline="0" noProof="0" dirty="0">
                <a:ln>
                  <a:noFill/>
                </a:ln>
                <a:solidFill>
                  <a:srgbClr val="000000"/>
                </a:solidFill>
                <a:effectLst/>
                <a:uLnTx/>
                <a:uFillTx/>
                <a:latin typeface="Corbel" pitchFamily="34" charset="0"/>
              </a:rPr>
              <a:t>stimulation des élèves par le questionnement  </a:t>
            </a:r>
            <a:r>
              <a:rPr kumimoji="0" lang="fr-FR" sz="2600" b="0" i="0" u="none" strike="noStrike" kern="0" cap="none" spc="0" normalizeH="0" baseline="0" noProof="0" dirty="0">
                <a:ln>
                  <a:noFill/>
                </a:ln>
                <a:solidFill>
                  <a:srgbClr val="000000"/>
                </a:solidFill>
                <a:effectLst/>
                <a:uLnTx/>
                <a:uFillTx/>
                <a:latin typeface="Corbel" pitchFamily="34" charset="0"/>
              </a:rPr>
              <a:t>est constante.</a:t>
            </a:r>
          </a:p>
          <a:p>
            <a:pPr marL="0" marR="0" lvl="0" indent="0" defTabSz="914400" eaLnBrk="0" fontAlgn="auto" latinLnBrk="0" hangingPunct="0">
              <a:lnSpc>
                <a:spcPct val="100000"/>
              </a:lnSpc>
              <a:spcBef>
                <a:spcPts val="0"/>
              </a:spcBef>
              <a:spcAft>
                <a:spcPts val="0"/>
              </a:spcAft>
              <a:buClrTx/>
              <a:buSzTx/>
              <a:buFontTx/>
              <a:buNone/>
              <a:tabLst/>
              <a:defRPr/>
            </a:pPr>
            <a:r>
              <a:rPr kumimoji="0" lang="fr-FR" sz="2600" b="0" i="0" u="none" strike="noStrike" kern="0" cap="none" spc="0" normalizeH="0" baseline="0" noProof="0" dirty="0">
                <a:ln>
                  <a:noFill/>
                </a:ln>
                <a:solidFill>
                  <a:srgbClr val="000000"/>
                </a:solidFill>
                <a:effectLst/>
                <a:uLnTx/>
                <a:uFillTx/>
                <a:latin typeface="Corbel" pitchFamily="34" charset="0"/>
              </a:rPr>
              <a:t>L'implication de l'enseignant (déplacements dans la classe, regards vers les élèves, débit de voix) demande une certaine qualité de présence</a:t>
            </a:r>
            <a:r>
              <a:rPr kumimoji="0" lang="fr-FR" sz="2600" b="0" i="0" u="none" strike="noStrike" kern="0" cap="none" spc="0" normalizeH="0" baseline="0" noProof="0" dirty="0">
                <a:ln>
                  <a:noFill/>
                </a:ln>
                <a:solidFill>
                  <a:srgbClr val="000000"/>
                </a:solidFill>
                <a:effectLst/>
                <a:uLnTx/>
                <a:uFillTx/>
                <a:latin typeface="Verdana" pitchFamily="34" charset="0"/>
              </a:rPr>
              <a:t>.</a:t>
            </a:r>
            <a:r>
              <a:rPr kumimoji="0" lang="fr-FR" sz="2600" b="0" i="0" u="none" strike="noStrike" kern="0" cap="none" spc="0" normalizeH="0" baseline="0" noProof="0" dirty="0">
                <a:ln>
                  <a:noFill/>
                </a:ln>
                <a:solidFill>
                  <a:sysClr val="windowText" lastClr="000000"/>
                </a:solidFill>
                <a:effectLst/>
                <a:uLnTx/>
                <a:uFillTx/>
                <a:latin typeface="Verdana" pitchFamily="34" charset="0"/>
              </a:rPr>
              <a:t> </a:t>
            </a:r>
          </a:p>
          <a:p>
            <a:pPr marL="0" marR="0" lvl="0" indent="0" defTabSz="914400" eaLnBrk="0" fontAlgn="auto" latinLnBrk="0" hangingPunct="0">
              <a:lnSpc>
                <a:spcPct val="100000"/>
              </a:lnSpc>
              <a:spcBef>
                <a:spcPts val="0"/>
              </a:spcBef>
              <a:spcAft>
                <a:spcPts val="0"/>
              </a:spcAft>
              <a:buClrTx/>
              <a:buSzTx/>
              <a:buFontTx/>
              <a:buNone/>
              <a:tabLst/>
              <a:defRPr/>
            </a:pPr>
            <a:r>
              <a:rPr kumimoji="0" lang="fr-FR" sz="2600" b="0" i="0" u="none" strike="noStrike" kern="0" cap="none" spc="0" normalizeH="0" baseline="0" noProof="0" dirty="0">
                <a:ln>
                  <a:noFill/>
                </a:ln>
                <a:solidFill>
                  <a:srgbClr val="000000"/>
                </a:solidFill>
                <a:effectLst/>
                <a:uLnTx/>
                <a:uFillTx/>
                <a:latin typeface="Corbel" pitchFamily="34" charset="0"/>
              </a:rPr>
              <a:t>Voir le site (canadien) du soutien au comportement positif: </a:t>
            </a:r>
            <a:r>
              <a:rPr kumimoji="0" lang="fr-FR" sz="2600" b="0" i="0" u="none" strike="noStrike" kern="0" cap="none" spc="0" normalizeH="0" baseline="0" noProof="0" dirty="0">
                <a:ln>
                  <a:noFill/>
                </a:ln>
                <a:solidFill>
                  <a:sysClr val="windowText" lastClr="000000"/>
                </a:solidFill>
                <a:effectLst/>
                <a:uLnTx/>
                <a:uFillTx/>
                <a:latin typeface="Corbel" pitchFamily="34" charset="0"/>
                <a:hlinkClick r:id="rId3"/>
              </a:rPr>
              <a:t>http://scp-pbis.com/</a:t>
            </a:r>
            <a:endParaRPr kumimoji="0" lang="fr-FR" sz="2600" b="0" i="0" u="none" strike="noStrike" kern="0" cap="none" spc="0" normalizeH="0" baseline="0" noProof="0" dirty="0">
              <a:ln>
                <a:noFill/>
              </a:ln>
              <a:solidFill>
                <a:sysClr val="windowText" lastClr="000000"/>
              </a:solidFill>
              <a:effectLst/>
              <a:uLnTx/>
              <a:uFillTx/>
              <a:latin typeface="Corbel" pitchFamily="34" charset="0"/>
            </a:endParaRPr>
          </a:p>
        </p:txBody>
      </p:sp>
    </p:spTree>
    <p:extLst>
      <p:ext uri="{BB962C8B-B14F-4D97-AF65-F5344CB8AC3E}">
        <p14:creationId xmlns:p14="http://schemas.microsoft.com/office/powerpoint/2010/main" val="282658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1"/>
            <a:ext cx="8352928" cy="439557"/>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Compétences d’un enseignant</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555526"/>
            <a:ext cx="8424936" cy="3960440"/>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400" b="1" dirty="0">
                <a:solidFill>
                  <a:srgbClr val="0000FF"/>
                </a:solidFill>
              </a:rPr>
              <a:t>en général un enseignant doit: </a:t>
            </a:r>
          </a:p>
          <a:p>
            <a:pPr marL="342885" indent="-342885">
              <a:buFont typeface="Arial" pitchFamily="34" charset="0"/>
              <a:buChar char="•"/>
              <a:tabLst>
                <a:tab pos="678150" algn="l"/>
              </a:tabLst>
            </a:pPr>
            <a:r>
              <a:rPr lang="fr-FR" sz="2100" dirty="0">
                <a:solidFill>
                  <a:prstClr val="black"/>
                </a:solidFill>
              </a:rPr>
              <a:t>Maîtriser la discipline</a:t>
            </a:r>
          </a:p>
          <a:p>
            <a:pPr marL="342885" indent="-342885">
              <a:buFont typeface="Arial" pitchFamily="34" charset="0"/>
              <a:buChar char="•"/>
              <a:tabLst>
                <a:tab pos="678150" algn="l"/>
              </a:tabLst>
            </a:pPr>
            <a:r>
              <a:rPr lang="fr-FR" sz="2100" dirty="0">
                <a:solidFill>
                  <a:prstClr val="black"/>
                </a:solidFill>
              </a:rPr>
              <a:t>Maîtriser la didactique de l’enseignement du français,</a:t>
            </a:r>
          </a:p>
          <a:p>
            <a:pPr marL="342885" indent="-342885">
              <a:buFont typeface="Arial" pitchFamily="34" charset="0"/>
              <a:buChar char="•"/>
              <a:tabLst>
                <a:tab pos="678150" algn="l"/>
              </a:tabLst>
            </a:pPr>
            <a:r>
              <a:rPr lang="fr-FR" sz="2100" dirty="0">
                <a:solidFill>
                  <a:prstClr val="black"/>
                </a:solidFill>
              </a:rPr>
              <a:t>Être capable de mettre en œuvre des approches pédagogiques</a:t>
            </a:r>
          </a:p>
          <a:p>
            <a:pPr marL="342885" indent="-342885">
              <a:buFont typeface="Arial" pitchFamily="34" charset="0"/>
              <a:buChar char="•"/>
              <a:tabLst>
                <a:tab pos="678150" algn="l"/>
              </a:tabLst>
            </a:pPr>
            <a:r>
              <a:rPr lang="fr-FR" sz="2100" dirty="0">
                <a:solidFill>
                  <a:prstClr val="black"/>
                </a:solidFill>
              </a:rPr>
              <a:t>Connaître le processus d’apprentissage et les obstacles que peuvent rencontrer les apprenants et la manière d’y remédier,</a:t>
            </a:r>
          </a:p>
          <a:p>
            <a:pPr marL="342885" indent="-342885">
              <a:buFont typeface="Arial" pitchFamily="34" charset="0"/>
              <a:buChar char="•"/>
              <a:tabLst>
                <a:tab pos="678150" algn="l"/>
              </a:tabLst>
            </a:pPr>
            <a:r>
              <a:rPr lang="fr-FR" sz="2100" dirty="0">
                <a:solidFill>
                  <a:prstClr val="black"/>
                </a:solidFill>
              </a:rPr>
              <a:t>être capable de planifier et de répartir les apprentissages dans le temps</a:t>
            </a:r>
          </a:p>
          <a:p>
            <a:pPr marL="342885" indent="-342885">
              <a:buFont typeface="Arial" pitchFamily="34" charset="0"/>
              <a:buChar char="•"/>
              <a:tabLst>
                <a:tab pos="678150" algn="l"/>
              </a:tabLst>
            </a:pPr>
            <a:r>
              <a:rPr lang="fr-FR" sz="2100" dirty="0">
                <a:solidFill>
                  <a:prstClr val="black"/>
                </a:solidFill>
              </a:rPr>
              <a:t>Maîtriser la pédagogie de l’évaluation et du soutien</a:t>
            </a:r>
          </a:p>
          <a:p>
            <a:pPr marL="342885" indent="-342885">
              <a:buFont typeface="Arial" pitchFamily="34" charset="0"/>
              <a:buChar char="•"/>
              <a:tabLst>
                <a:tab pos="678150" algn="l"/>
              </a:tabLst>
            </a:pPr>
            <a:r>
              <a:rPr lang="fr-FR" sz="2100" dirty="0">
                <a:solidFill>
                  <a:prstClr val="black"/>
                </a:solidFill>
              </a:rPr>
              <a:t>Réinvestissement des techniques de l’information et de la communication au sein de l’école</a:t>
            </a:r>
          </a:p>
          <a:p>
            <a:pPr marL="342885" indent="-342885">
              <a:buFont typeface="Arial" pitchFamily="34" charset="0"/>
              <a:buChar char="•"/>
              <a:tabLst>
                <a:tab pos="678150" algn="l"/>
              </a:tabLst>
            </a:pPr>
            <a:r>
              <a:rPr lang="fr-FR" sz="2100" dirty="0">
                <a:solidFill>
                  <a:prstClr val="black"/>
                </a:solidFill>
              </a:rPr>
              <a:t>Être capable de développer sa pratique à l’aide de la formation</a:t>
            </a:r>
          </a:p>
        </p:txBody>
      </p:sp>
    </p:spTree>
    <p:extLst>
      <p:ext uri="{BB962C8B-B14F-4D97-AF65-F5344CB8AC3E}">
        <p14:creationId xmlns:p14="http://schemas.microsoft.com/office/powerpoint/2010/main" val="405940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2"/>
            <a:ext cx="8352928" cy="583573"/>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Connaissances d’un enseignant</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24098" y="771550"/>
            <a:ext cx="8424936" cy="3528392"/>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r>
              <a:rPr sz="2300" b="1" dirty="0">
                <a:solidFill>
                  <a:srgbClr val="0000FF"/>
                </a:solidFill>
              </a:rPr>
              <a:t>Le professeur doit connaître</a:t>
            </a:r>
            <a:r>
              <a:rPr sz="2300" dirty="0">
                <a:solidFill>
                  <a:prstClr val="black"/>
                </a:solidFill>
              </a:rPr>
              <a:t>:</a:t>
            </a:r>
          </a:p>
          <a:p>
            <a:pPr marL="342885" indent="-342885">
              <a:buFont typeface="Arial" pitchFamily="34" charset="0"/>
              <a:buChar char="•"/>
            </a:pPr>
            <a:r>
              <a:rPr sz="2300" dirty="0">
                <a:solidFill>
                  <a:prstClr val="black"/>
                </a:solidFill>
              </a:rPr>
              <a:t>Les objectifs à atteindre pour un niveau donné</a:t>
            </a:r>
          </a:p>
          <a:p>
            <a:pPr marL="342885" indent="-342885">
              <a:buFont typeface="Arial" pitchFamily="34" charset="0"/>
              <a:buChar char="•"/>
            </a:pPr>
            <a:r>
              <a:rPr sz="2300" dirty="0">
                <a:solidFill>
                  <a:prstClr val="black"/>
                </a:solidFill>
              </a:rPr>
              <a:t>Les programmes d’enseignements et les principales ressources, notamment numériques, qui le concerne à tous les niveaux,</a:t>
            </a:r>
          </a:p>
          <a:p>
            <a:pPr marL="342885" indent="-342885">
              <a:buFont typeface="Arial" pitchFamily="34" charset="0"/>
              <a:buChar char="•"/>
            </a:pPr>
            <a:r>
              <a:rPr sz="2300" dirty="0">
                <a:solidFill>
                  <a:prstClr val="black"/>
                </a:solidFill>
              </a:rPr>
              <a:t>Les fondements de la psychologie de l’enfant, les processus de l’apprentissage des élèves et les obstacles possibles,</a:t>
            </a:r>
          </a:p>
          <a:p>
            <a:pPr marL="342885" indent="-342885">
              <a:buFont typeface="Arial" pitchFamily="34" charset="0"/>
              <a:buChar char="•"/>
            </a:pPr>
            <a:r>
              <a:rPr sz="2300" dirty="0">
                <a:solidFill>
                  <a:prstClr val="black"/>
                </a:solidFill>
              </a:rPr>
              <a:t>Les différents supports et les outils nécessaires à la conception et à la mise en œuvre des apprentissages</a:t>
            </a:r>
          </a:p>
          <a:p>
            <a:pPr algn="ctr"/>
            <a:endParaRPr dirty="0">
              <a:solidFill>
                <a:prstClr val="black"/>
              </a:solidFill>
            </a:endParaRPr>
          </a:p>
        </p:txBody>
      </p:sp>
    </p:spTree>
    <p:extLst>
      <p:ext uri="{BB962C8B-B14F-4D97-AF65-F5344CB8AC3E}">
        <p14:creationId xmlns:p14="http://schemas.microsoft.com/office/powerpoint/2010/main" val="464694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1"/>
            <a:ext cx="8352928" cy="439557"/>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Capacités d’un enseignant</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184655" y="555527"/>
            <a:ext cx="8564380" cy="3816424"/>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r>
              <a:rPr sz="2100" b="1" dirty="0">
                <a:solidFill>
                  <a:srgbClr val="0000FF"/>
                </a:solidFill>
              </a:rPr>
              <a:t>Le professeur doit être capable de:</a:t>
            </a:r>
          </a:p>
          <a:p>
            <a:pPr marL="342885" indent="-342885">
              <a:buFont typeface="Arial" pitchFamily="34" charset="0"/>
              <a:buChar char="•"/>
            </a:pPr>
            <a:r>
              <a:rPr sz="2100" dirty="0">
                <a:solidFill>
                  <a:prstClr val="black"/>
                </a:solidFill>
              </a:rPr>
              <a:t>Définir les objectifs d'apprentissages à partir des références officiels,</a:t>
            </a:r>
          </a:p>
          <a:p>
            <a:pPr marL="342885" indent="-342885">
              <a:buFont typeface="Arial" pitchFamily="34" charset="0"/>
              <a:buChar char="•"/>
            </a:pPr>
            <a:r>
              <a:rPr sz="2100" dirty="0">
                <a:solidFill>
                  <a:prstClr val="black"/>
                </a:solidFill>
              </a:rPr>
              <a:t>Mettre en œuvre une progression et une programmation sur l’année,</a:t>
            </a:r>
          </a:p>
          <a:p>
            <a:pPr marL="342885" indent="-342885">
              <a:buFont typeface="Arial" pitchFamily="34" charset="0"/>
              <a:buChar char="•"/>
            </a:pPr>
            <a:r>
              <a:rPr sz="2100" dirty="0">
                <a:solidFill>
                  <a:prstClr val="black"/>
                </a:solidFill>
              </a:rPr>
              <a:t>Mettre en œuvre une progression différenciée selon les  niveaux des élèves,</a:t>
            </a:r>
          </a:p>
          <a:p>
            <a:pPr marL="342885" indent="-342885">
              <a:buFont typeface="Arial" pitchFamily="34" charset="0"/>
              <a:buChar char="•"/>
            </a:pPr>
            <a:r>
              <a:rPr sz="2100" dirty="0">
                <a:solidFill>
                  <a:prstClr val="black"/>
                </a:solidFill>
              </a:rPr>
              <a:t>Planifier une stratégie d’apprentissage, de soutien et de renforcement</a:t>
            </a:r>
          </a:p>
          <a:p>
            <a:pPr marL="342885" indent="-342885">
              <a:buFont typeface="Arial" pitchFamily="34" charset="0"/>
              <a:buChar char="•"/>
            </a:pPr>
            <a:r>
              <a:rPr sz="2100" dirty="0">
                <a:solidFill>
                  <a:prstClr val="black"/>
                </a:solidFill>
              </a:rPr>
              <a:t>S’appuyer sur ses connaissances des processus d’apprentissages des élèves et de la psychologie de l’enfant,</a:t>
            </a:r>
          </a:p>
          <a:p>
            <a:pPr marL="342885" indent="-342885">
              <a:buFont typeface="Arial" pitchFamily="34" charset="0"/>
              <a:buChar char="•"/>
            </a:pPr>
            <a:r>
              <a:rPr sz="2100" dirty="0">
                <a:solidFill>
                  <a:prstClr val="black"/>
                </a:solidFill>
              </a:rPr>
              <a:t> intégrer dans son enseignement les TIC</a:t>
            </a:r>
          </a:p>
          <a:p>
            <a:pPr marL="342885" indent="-342885">
              <a:buFont typeface="Arial" pitchFamily="34" charset="0"/>
              <a:buChar char="•"/>
            </a:pPr>
            <a:r>
              <a:rPr sz="2100" dirty="0">
                <a:solidFill>
                  <a:prstClr val="black"/>
                </a:solidFill>
              </a:rPr>
              <a:t>Prendre en compte les résultats des évaluations</a:t>
            </a:r>
          </a:p>
        </p:txBody>
      </p:sp>
    </p:spTree>
    <p:extLst>
      <p:ext uri="{BB962C8B-B14F-4D97-AF65-F5344CB8AC3E}">
        <p14:creationId xmlns:p14="http://schemas.microsoft.com/office/powerpoint/2010/main" val="912154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2"/>
            <a:ext cx="8352928" cy="583573"/>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Notions de base</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49820" y="699543"/>
            <a:ext cx="8424936" cy="3528392"/>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lang="fr-FR" sz="2800" b="1" u="sng" dirty="0">
                <a:solidFill>
                  <a:srgbClr val="FF0000"/>
                </a:solidFill>
              </a:rPr>
              <a:t>La notion d’enseignement:</a:t>
            </a:r>
          </a:p>
          <a:p>
            <a:pPr algn="just"/>
            <a:r>
              <a:rPr lang="fr-FR" sz="2800" b="1" dirty="0">
                <a:solidFill>
                  <a:srgbClr val="0000FF"/>
                </a:solidFill>
              </a:rPr>
              <a:t>Pour De Landsheere</a:t>
            </a:r>
            <a:r>
              <a:rPr lang="fr-FR" sz="2800" dirty="0">
                <a:solidFill>
                  <a:schemeClr val="bg1"/>
                </a:solidFill>
              </a:rPr>
              <a:t>, c’est un «processus par lequel l’environnement d’un individu ou plusieurs individus est modifié pour les mettre à mesure d’apprendre à produire des comportements déterminés dans des conditions spécifiées ou de répondre adéquatement à des situations spécifiées »</a:t>
            </a:r>
          </a:p>
          <a:p>
            <a:pPr algn="just"/>
            <a:endParaRPr sz="2800" dirty="0">
              <a:solidFill>
                <a:prstClr val="black"/>
              </a:solidFill>
            </a:endParaRPr>
          </a:p>
        </p:txBody>
      </p:sp>
    </p:spTree>
    <p:extLst>
      <p:ext uri="{BB962C8B-B14F-4D97-AF65-F5344CB8AC3E}">
        <p14:creationId xmlns:p14="http://schemas.microsoft.com/office/powerpoint/2010/main" val="37534966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2"/>
            <a:ext cx="8352928" cy="583573"/>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Notions de base</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49820" y="699543"/>
            <a:ext cx="8424936" cy="3528392"/>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sz="2800" b="1" u="sng" dirty="0">
                <a:solidFill>
                  <a:srgbClr val="FF0000"/>
                </a:solidFill>
              </a:rPr>
              <a:t>La notion d’enseignement:</a:t>
            </a:r>
          </a:p>
          <a:p>
            <a:pPr algn="just"/>
            <a:r>
              <a:rPr sz="2800" b="1" dirty="0">
                <a:solidFill>
                  <a:srgbClr val="0000FF"/>
                </a:solidFill>
              </a:rPr>
              <a:t>Pour Gagne</a:t>
            </a:r>
            <a:r>
              <a:rPr sz="2800" dirty="0">
                <a:solidFill>
                  <a:prstClr val="black"/>
                </a:solidFill>
              </a:rPr>
              <a:t>, c’est une «forme d'influence interpersonnelle ayant pour but de changer les manières dont d'autres personnes peuvent ou pourront se comporter »</a:t>
            </a:r>
          </a:p>
          <a:p>
            <a:pPr algn="just"/>
            <a:endParaRPr sz="2800" dirty="0">
              <a:solidFill>
                <a:prstClr val="black"/>
              </a:solidFill>
            </a:endParaRPr>
          </a:p>
        </p:txBody>
      </p:sp>
    </p:spTree>
    <p:extLst>
      <p:ext uri="{BB962C8B-B14F-4D97-AF65-F5344CB8AC3E}">
        <p14:creationId xmlns:p14="http://schemas.microsoft.com/office/powerpoint/2010/main" val="4773403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a:spLocks noGrp="1"/>
          </p:cNvSpPr>
          <p:nvPr>
            <p:ph type="title"/>
          </p:nvPr>
        </p:nvSpPr>
        <p:spPr>
          <a:xfrm>
            <a:off x="324098" y="43962"/>
            <a:ext cx="8352928" cy="583573"/>
          </a:xfrm>
        </p:spPr>
        <p:style>
          <a:lnRef idx="2">
            <a:schemeClr val="accent1"/>
          </a:lnRef>
          <a:fillRef idx="1">
            <a:schemeClr val="lt1"/>
          </a:fillRef>
          <a:effectRef idx="0">
            <a:schemeClr val="accent1"/>
          </a:effectRef>
          <a:fontRef idx="minor">
            <a:schemeClr val="dk1"/>
          </a:fontRef>
        </p:style>
        <p:txBody>
          <a:bodyPr>
            <a:noAutofit/>
          </a:bodyPr>
          <a:lstStyle/>
          <a:p>
            <a:pPr algn="ctr"/>
            <a:r>
              <a:rPr lang="fr-FR" sz="2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Notions de base</a:t>
            </a:r>
          </a:p>
        </p:txBody>
      </p:sp>
      <p:sp>
        <p:nvSpPr>
          <p:cNvPr id="2" name="Rectangle 4"/>
          <p:cNvSpPr>
            <a:spLocks noChangeArrowheads="1"/>
          </p:cNvSpPr>
          <p:nvPr/>
        </p:nvSpPr>
        <p:spPr bwMode="auto">
          <a:xfrm>
            <a:off x="4" y="43964"/>
            <a:ext cx="184642" cy="36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396" tIns="45698" rIns="91396" bIns="45698" numCol="1" anchor="ctr" anchorCtr="0" compatLnSpc="1">
            <a:prstTxWarp prst="textNoShape">
              <a:avLst/>
            </a:prstTxWarp>
            <a:spAutoFit/>
          </a:bodyPr>
          <a:lstStyle/>
          <a:p>
            <a:endParaRPr>
              <a:solidFill>
                <a:prstClr val="white"/>
              </a:solidFill>
            </a:endParaRPr>
          </a:p>
        </p:txBody>
      </p:sp>
      <p:sp>
        <p:nvSpPr>
          <p:cNvPr id="3" name="Rectangle à coins arrondis 2"/>
          <p:cNvSpPr/>
          <p:nvPr/>
        </p:nvSpPr>
        <p:spPr>
          <a:xfrm>
            <a:off x="349820" y="699542"/>
            <a:ext cx="8424936" cy="3672408"/>
          </a:xfrm>
          <a:prstGeom prst="roundRect">
            <a:avLst/>
          </a:prstGeom>
        </p:spPr>
        <p:style>
          <a:lnRef idx="2">
            <a:schemeClr val="accent1"/>
          </a:lnRef>
          <a:fillRef idx="1">
            <a:schemeClr val="lt1"/>
          </a:fillRef>
          <a:effectRef idx="0">
            <a:schemeClr val="accent1"/>
          </a:effectRef>
          <a:fontRef idx="minor">
            <a:schemeClr val="dk1"/>
          </a:fontRef>
        </p:style>
        <p:txBody>
          <a:bodyPr lIns="91436" tIns="45718" rIns="91436" bIns="45718" rtlCol="0" anchor="ctr"/>
          <a:lstStyle/>
          <a:p>
            <a:pPr algn="just"/>
            <a:r>
              <a:rPr sz="2800" b="1" u="sng" dirty="0">
                <a:solidFill>
                  <a:srgbClr val="FF0000"/>
                </a:solidFill>
              </a:rPr>
              <a:t>La notion d’apprentissage:</a:t>
            </a:r>
          </a:p>
          <a:p>
            <a:pPr algn="just"/>
            <a:r>
              <a:rPr sz="2800" b="1" dirty="0">
                <a:solidFill>
                  <a:srgbClr val="0000FF"/>
                </a:solidFill>
              </a:rPr>
              <a:t>Pour Reuchlin</a:t>
            </a:r>
            <a:r>
              <a:rPr sz="2800" dirty="0">
                <a:solidFill>
                  <a:prstClr val="black"/>
                </a:solidFill>
              </a:rPr>
              <a:t> «il y a apprentissage lorsqu'un organisme, placé plusieurs fois dans la même situation, modifie sa conduite de façon systématique et durable »</a:t>
            </a:r>
          </a:p>
          <a:p>
            <a:pPr lvl="0" algn="just"/>
            <a:r>
              <a:rPr lang="fr-FR" sz="2800" b="1" dirty="0">
                <a:solidFill>
                  <a:srgbClr val="0000FF"/>
                </a:solidFill>
              </a:rPr>
              <a:t>Pour Piéron</a:t>
            </a:r>
            <a:r>
              <a:rPr lang="fr-FR" sz="2800" dirty="0">
                <a:solidFill>
                  <a:prstClr val="black"/>
                </a:solidFill>
              </a:rPr>
              <a:t> «l’apprentissage est une modification adaptative du comportement au cours d’épreuves répétées »</a:t>
            </a:r>
            <a:endParaRPr sz="2800" dirty="0">
              <a:solidFill>
                <a:prstClr val="black"/>
              </a:solidFill>
            </a:endParaRPr>
          </a:p>
        </p:txBody>
      </p:sp>
    </p:spTree>
    <p:extLst>
      <p:ext uri="{BB962C8B-B14F-4D97-AF65-F5344CB8AC3E}">
        <p14:creationId xmlns:p14="http://schemas.microsoft.com/office/powerpoint/2010/main" val="10261804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1" Type="http://schemas.openxmlformats.org/officeDocument/2006/relationships/image" Target="../media/image1.jpeg"/></Relationships>
</file>

<file path=ppt/theme/_rels/theme2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0.xml><?xml version="1.0" encoding="utf-8"?>
<a:theme xmlns:a="http://schemas.openxmlformats.org/drawingml/2006/main" name="11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1.xml><?xml version="1.0" encoding="utf-8"?>
<a:theme xmlns:a="http://schemas.openxmlformats.org/drawingml/2006/main" name="12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2.xml><?xml version="1.0" encoding="utf-8"?>
<a:theme xmlns:a="http://schemas.openxmlformats.org/drawingml/2006/main" name="13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3.xml><?xml version="1.0" encoding="utf-8"?>
<a:theme xmlns:a="http://schemas.openxmlformats.org/drawingml/2006/main" name="14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4.xml><?xml version="1.0" encoding="utf-8"?>
<a:theme xmlns:a="http://schemas.openxmlformats.org/drawingml/2006/main" name="15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5.xml><?xml version="1.0" encoding="utf-8"?>
<a:theme xmlns:a="http://schemas.openxmlformats.org/drawingml/2006/main" name="17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6.xml><?xml version="1.0" encoding="utf-8"?>
<a:theme xmlns:a="http://schemas.openxmlformats.org/drawingml/2006/main" name="1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7.xml><?xml version="1.0" encoding="utf-8"?>
<a:theme xmlns:a="http://schemas.openxmlformats.org/drawingml/2006/main" name="2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8.xml><?xml version="1.0" encoding="utf-8"?>
<a:theme xmlns:a="http://schemas.openxmlformats.org/drawingml/2006/main" name="18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19.xml><?xml version="1.0" encoding="utf-8"?>
<a:theme xmlns:a="http://schemas.openxmlformats.org/drawingml/2006/main" name="16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2.xml><?xml version="1.0" encoding="utf-8"?>
<a:theme xmlns:a="http://schemas.openxmlformats.org/drawingml/2006/main" name="3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20.xml><?xml version="1.0" encoding="utf-8"?>
<a:theme xmlns:a="http://schemas.openxmlformats.org/drawingml/2006/main" name="19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21.xml><?xml version="1.0" encoding="utf-8"?>
<a:theme xmlns:a="http://schemas.openxmlformats.org/drawingml/2006/main" name="20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4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4.xml><?xml version="1.0" encoding="utf-8"?>
<a:theme xmlns:a="http://schemas.openxmlformats.org/drawingml/2006/main" name="5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5.xml><?xml version="1.0" encoding="utf-8"?>
<a:theme xmlns:a="http://schemas.openxmlformats.org/drawingml/2006/main" name="6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6.xml><?xml version="1.0" encoding="utf-8"?>
<a:theme xmlns:a="http://schemas.openxmlformats.org/drawingml/2006/main" name="7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7.xml><?xml version="1.0" encoding="utf-8"?>
<a:theme xmlns:a="http://schemas.openxmlformats.org/drawingml/2006/main" name="8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8.xml><?xml version="1.0" encoding="utf-8"?>
<a:theme xmlns:a="http://schemas.openxmlformats.org/drawingml/2006/main" name="9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ppt/theme/theme9.xml><?xml version="1.0" encoding="utf-8"?>
<a:theme xmlns:a="http://schemas.openxmlformats.org/drawingml/2006/main" name="10_Widescreen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shade val="45000"/>
                <a:satMod val="150000"/>
              </a:schemeClr>
            </a:gs>
            <a:gs pos="35000">
              <a:schemeClr val="phClr">
                <a:shade val="60000"/>
                <a:satMod val="150000"/>
              </a:schemeClr>
            </a:gs>
            <a:gs pos="100000">
              <a:schemeClr val="phClr">
                <a:tint val="97000"/>
                <a:satMod val="200000"/>
              </a:schemeClr>
            </a:gs>
          </a:gsLst>
          <a:lin ang="16200000" scaled="1"/>
        </a:gra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WidescreenPresentation</Template>
  <TotalTime>0</TotalTime>
  <Words>2079</Words>
  <Application>Microsoft Office PowerPoint</Application>
  <PresentationFormat>Personnalisé</PresentationFormat>
  <Paragraphs>202</Paragraphs>
  <Slides>36</Slides>
  <Notes>36</Notes>
  <HiddenSlides>0</HiddenSlides>
  <MMClips>0</MMClips>
  <ScaleCrop>false</ScaleCrop>
  <HeadingPairs>
    <vt:vector size="6" baseType="variant">
      <vt:variant>
        <vt:lpstr>Polices utilisées</vt:lpstr>
      </vt:variant>
      <vt:variant>
        <vt:i4>8</vt:i4>
      </vt:variant>
      <vt:variant>
        <vt:lpstr>Thème</vt:lpstr>
      </vt:variant>
      <vt:variant>
        <vt:i4>21</vt:i4>
      </vt:variant>
      <vt:variant>
        <vt:lpstr>Titres des diapositives</vt:lpstr>
      </vt:variant>
      <vt:variant>
        <vt:i4>36</vt:i4>
      </vt:variant>
    </vt:vector>
  </HeadingPairs>
  <TitlesOfParts>
    <vt:vector size="65" baseType="lpstr">
      <vt:lpstr>Arial</vt:lpstr>
      <vt:lpstr>Calibri</vt:lpstr>
      <vt:lpstr>Corbel</vt:lpstr>
      <vt:lpstr>Helvetica</vt:lpstr>
      <vt:lpstr>Tw Cen MT</vt:lpstr>
      <vt:lpstr>Verdana</vt:lpstr>
      <vt:lpstr>Wingdings</vt:lpstr>
      <vt:lpstr>Wingdings 2</vt:lpstr>
      <vt:lpstr>WidescreenPresentation</vt:lpstr>
      <vt:lpstr>3_WidescreenPresentation</vt:lpstr>
      <vt:lpstr>4_WidescreenPresentation</vt:lpstr>
      <vt:lpstr>5_WidescreenPresentation</vt:lpstr>
      <vt:lpstr>6_WidescreenPresentation</vt:lpstr>
      <vt:lpstr>7_WidescreenPresentation</vt:lpstr>
      <vt:lpstr>8_WidescreenPresentation</vt:lpstr>
      <vt:lpstr>9_WidescreenPresentation</vt:lpstr>
      <vt:lpstr>10_WidescreenPresentation</vt:lpstr>
      <vt:lpstr>11_WidescreenPresentation</vt:lpstr>
      <vt:lpstr>12_WidescreenPresentation</vt:lpstr>
      <vt:lpstr>13_WidescreenPresentation</vt:lpstr>
      <vt:lpstr>14_WidescreenPresentation</vt:lpstr>
      <vt:lpstr>15_WidescreenPresentation</vt:lpstr>
      <vt:lpstr>17_WidescreenPresentation</vt:lpstr>
      <vt:lpstr>1_WidescreenPresentation</vt:lpstr>
      <vt:lpstr>2_WidescreenPresentation</vt:lpstr>
      <vt:lpstr>18_WidescreenPresentation</vt:lpstr>
      <vt:lpstr>16_WidescreenPresentation</vt:lpstr>
      <vt:lpstr>19_WidescreenPresentation</vt:lpstr>
      <vt:lpstr>20_WidescreenPresentation</vt:lpstr>
      <vt:lpstr>Didactique du français</vt:lpstr>
      <vt:lpstr>Brise glace:</vt:lpstr>
      <vt:lpstr>Moyens et techniques d’animation</vt:lpstr>
      <vt:lpstr>Compétences d’un enseignant</vt:lpstr>
      <vt:lpstr>Connaissances d’un enseignant</vt:lpstr>
      <vt:lpstr>Capacités d’un enseignant</vt:lpstr>
      <vt:lpstr>Notions de base</vt:lpstr>
      <vt:lpstr>Notions de base</vt:lpstr>
      <vt:lpstr>Notions de base</vt:lpstr>
      <vt:lpstr>Notions de base</vt:lpstr>
      <vt:lpstr>Elaborer une stratégie pédagogique: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Les activités pédagogiques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une séquence pédagogique</vt:lpstr>
      <vt:lpstr>Préparer une séance pédagogique</vt:lpstr>
      <vt:lpstr>Présentation PowerPoint</vt:lpstr>
      <vt:lpstr>Préparer une séance pédagogique</vt:lpstr>
      <vt:lpstr>Présentation PowerPoint</vt:lpstr>
      <vt:lpstr>Présentation PowerPoint</vt:lpstr>
      <vt:lpstr>Présentation PowerPoint</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2014-09-28T12:14:56Z</dcterms:created>
  <dcterms:modified xsi:type="dcterms:W3CDTF">2017-12-25T20:20:40Z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1036</vt:i4>
  </property>
  <property fmtid="{D5CDD505-2E9C-101B-9397-08002B2CF9AE}" pid="3" name="_Version">
    <vt:lpwstr>12.0.4518</vt:lpwstr>
  </property>
</Properties>
</file>