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7" r:id="rId3"/>
    <p:sldId id="259" r:id="rId4"/>
    <p:sldId id="257" r:id="rId5"/>
    <p:sldId id="268" r:id="rId6"/>
    <p:sldId id="269" r:id="rId7"/>
    <p:sldId id="270" r:id="rId8"/>
    <p:sldId id="266" r:id="rId9"/>
    <p:sldId id="258" r:id="rId10"/>
    <p:sldId id="260" r:id="rId11"/>
    <p:sldId id="261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27" autoAdjust="0"/>
    <p:restoredTop sz="94660"/>
  </p:normalViewPr>
  <p:slideViewPr>
    <p:cSldViewPr snapToGrid="0">
      <p:cViewPr varScale="1">
        <p:scale>
          <a:sx n="49" d="100"/>
          <a:sy n="49" d="100"/>
        </p:scale>
        <p:origin x="7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713E6-E67B-4C05-ACA2-326B1C738C2C}" type="datetimeFigureOut">
              <a:rPr lang="fr-FR" smtClean="0"/>
              <a:t>25/12/2017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B015A-703D-46BE-9487-5C714C5BC0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5638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dirty="0"/>
              <a:t>التمثيل</a:t>
            </a:r>
            <a:r>
              <a:rPr lang="ar-SA" baseline="0" dirty="0"/>
              <a:t> ب الماء في الحالة الغازية</a:t>
            </a:r>
          </a:p>
          <a:p>
            <a:r>
              <a:rPr lang="ar-SA" baseline="0" dirty="0"/>
              <a:t> </a:t>
            </a:r>
            <a:r>
              <a:rPr lang="fr-FR" baseline="0" dirty="0"/>
              <a:t>  H</a:t>
            </a:r>
            <a:r>
              <a:rPr lang="fr-FR" sz="1100" baseline="0" dirty="0"/>
              <a:t>2</a:t>
            </a:r>
            <a:r>
              <a:rPr lang="fr-FR" baseline="0" dirty="0"/>
              <a:t>O </a:t>
            </a:r>
            <a:r>
              <a:rPr lang="ar-SA" baseline="0" dirty="0"/>
              <a:t>في الخطأ المرتبط بالمعرفة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B015A-703D-46BE-9487-5C714C5BC0B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801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55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338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56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38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790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82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55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32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88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171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700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FB90B-BF62-47F8-A1E7-A0DF47859C3E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5480F-E194-4FD7-AD69-4F216D9F33D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02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/>
              <a:t>التقويم والدعم التربوي</a:t>
            </a:r>
            <a:endParaRPr lang="en-US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A" dirty="0"/>
              <a:t>عناصره، من تشخيص الخطأ إلى علاجه </a:t>
            </a:r>
          </a:p>
          <a:p>
            <a:r>
              <a:rPr lang="ar-SA" dirty="0"/>
              <a:t>عبد الرحمان خال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102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0002" y="642938"/>
            <a:ext cx="8858771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07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91875" y="600075"/>
            <a:ext cx="10535988" cy="543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32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67954" y="985838"/>
            <a:ext cx="11969318" cy="453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86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3750365"/>
            <a:ext cx="10515600" cy="543339"/>
          </a:xfrm>
        </p:spPr>
        <p:txBody>
          <a:bodyPr/>
          <a:lstStyle/>
          <a:p>
            <a:pPr algn="ctr"/>
            <a:r>
              <a:rPr lang="ar-SA"/>
              <a:t>أدوات </a:t>
            </a:r>
            <a:r>
              <a:rPr lang="ar-SA" dirty="0"/>
              <a:t>اكتشاف الخطأ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0494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4" y="151943"/>
            <a:ext cx="8848234" cy="6025020"/>
          </a:xfrm>
        </p:spPr>
      </p:pic>
      <p:sp>
        <p:nvSpPr>
          <p:cNvPr id="2" name="Accolade fermante 1"/>
          <p:cNvSpPr/>
          <p:nvPr/>
        </p:nvSpPr>
        <p:spPr>
          <a:xfrm>
            <a:off x="8931965" y="596348"/>
            <a:ext cx="530087" cy="507558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5684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4400" dirty="0"/>
              <a:t>تصنيف الأخطاء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2185711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468" y="928383"/>
            <a:ext cx="9284677" cy="8001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17" y="2714624"/>
            <a:ext cx="10060461" cy="2072897"/>
          </a:xfrm>
          <a:prstGeom prst="rect">
            <a:avLst/>
          </a:prstGeom>
        </p:spPr>
      </p:pic>
      <p:sp>
        <p:nvSpPr>
          <p:cNvPr id="6" name="Flèche : bas 5"/>
          <p:cNvSpPr/>
          <p:nvPr/>
        </p:nvSpPr>
        <p:spPr>
          <a:xfrm>
            <a:off x="5289452" y="1728483"/>
            <a:ext cx="1223890" cy="9725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97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1347" y="518660"/>
            <a:ext cx="9608234" cy="156335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3097083"/>
            <a:ext cx="9988061" cy="1499808"/>
          </a:xfrm>
          <a:prstGeom prst="rect">
            <a:avLst/>
          </a:prstGeom>
        </p:spPr>
      </p:pic>
      <p:sp>
        <p:nvSpPr>
          <p:cNvPr id="6" name="Flèche : bas 5"/>
          <p:cNvSpPr/>
          <p:nvPr/>
        </p:nvSpPr>
        <p:spPr>
          <a:xfrm>
            <a:off x="5502197" y="2082018"/>
            <a:ext cx="944380" cy="1015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562" y="4701855"/>
            <a:ext cx="10170019" cy="138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373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4227" y="926124"/>
            <a:ext cx="9312813" cy="1268436"/>
          </a:xfrm>
          <a:prstGeom prst="rect">
            <a:avLst/>
          </a:prstGeom>
        </p:spPr>
      </p:pic>
      <p:sp>
        <p:nvSpPr>
          <p:cNvPr id="6" name="Flèche : bas 5"/>
          <p:cNvSpPr/>
          <p:nvPr/>
        </p:nvSpPr>
        <p:spPr>
          <a:xfrm>
            <a:off x="5795888" y="2271933"/>
            <a:ext cx="984739" cy="2813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Espace réservé du contenu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504" y="2553285"/>
            <a:ext cx="10550769" cy="39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314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7452" y="1869445"/>
            <a:ext cx="10930597" cy="302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421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500608" y="395559"/>
            <a:ext cx="14130758" cy="510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8159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31</Words>
  <Application>Microsoft Office PowerPoint</Application>
  <PresentationFormat>Grand écran</PresentationFormat>
  <Paragraphs>8</Paragraphs>
  <Slides>12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Thème Office</vt:lpstr>
      <vt:lpstr>التقويم والدعم التربوي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التقويم التربوي</dc:title>
  <dc:creator>khal</dc:creator>
  <cp:lastModifiedBy>khal</cp:lastModifiedBy>
  <cp:revision>22</cp:revision>
  <dcterms:created xsi:type="dcterms:W3CDTF">2016-06-01T10:26:45Z</dcterms:created>
  <dcterms:modified xsi:type="dcterms:W3CDTF">2017-12-25T16:00:28Z</dcterms:modified>
</cp:coreProperties>
</file>