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 id="2147483699" r:id="rId3"/>
  </p:sldMasterIdLst>
  <p:notesMasterIdLst>
    <p:notesMasterId r:id="rId55"/>
  </p:notesMasterIdLst>
  <p:sldIdLst>
    <p:sldId id="256" r:id="rId4"/>
    <p:sldId id="374" r:id="rId5"/>
    <p:sldId id="260" r:id="rId6"/>
    <p:sldId id="261" r:id="rId7"/>
    <p:sldId id="262" r:id="rId8"/>
    <p:sldId id="296" r:id="rId9"/>
    <p:sldId id="302" r:id="rId10"/>
    <p:sldId id="263" r:id="rId11"/>
    <p:sldId id="294" r:id="rId12"/>
    <p:sldId id="264" r:id="rId13"/>
    <p:sldId id="398" r:id="rId14"/>
    <p:sldId id="397" r:id="rId15"/>
    <p:sldId id="309" r:id="rId16"/>
    <p:sldId id="310" r:id="rId17"/>
    <p:sldId id="311" r:id="rId18"/>
    <p:sldId id="312" r:id="rId19"/>
    <p:sldId id="313" r:id="rId20"/>
    <p:sldId id="314" r:id="rId21"/>
    <p:sldId id="315" r:id="rId22"/>
    <p:sldId id="316" r:id="rId23"/>
    <p:sldId id="270" r:id="rId24"/>
    <p:sldId id="265" r:id="rId25"/>
    <p:sldId id="271" r:id="rId26"/>
    <p:sldId id="272" r:id="rId27"/>
    <p:sldId id="298" r:id="rId28"/>
    <p:sldId id="308" r:id="rId29"/>
    <p:sldId id="366" r:id="rId30"/>
    <p:sldId id="349" r:id="rId31"/>
    <p:sldId id="350" r:id="rId32"/>
    <p:sldId id="353" r:id="rId33"/>
    <p:sldId id="354" r:id="rId34"/>
    <p:sldId id="355" r:id="rId35"/>
    <p:sldId id="356" r:id="rId36"/>
    <p:sldId id="399" r:id="rId37"/>
    <p:sldId id="375" r:id="rId38"/>
    <p:sldId id="377" r:id="rId39"/>
    <p:sldId id="378" r:id="rId40"/>
    <p:sldId id="379" r:id="rId41"/>
    <p:sldId id="380" r:id="rId42"/>
    <p:sldId id="381" r:id="rId43"/>
    <p:sldId id="382" r:id="rId44"/>
    <p:sldId id="383" r:id="rId45"/>
    <p:sldId id="384" r:id="rId46"/>
    <p:sldId id="385" r:id="rId47"/>
    <p:sldId id="388" r:id="rId48"/>
    <p:sldId id="389" r:id="rId49"/>
    <p:sldId id="390" r:id="rId50"/>
    <p:sldId id="392" r:id="rId51"/>
    <p:sldId id="393" r:id="rId52"/>
    <p:sldId id="394" r:id="rId53"/>
    <p:sldId id="395" r:id="rId5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94" autoAdjust="0"/>
    <p:restoredTop sz="92292" autoAdjust="0"/>
  </p:normalViewPr>
  <p:slideViewPr>
    <p:cSldViewPr snapToGrid="0">
      <p:cViewPr varScale="1">
        <p:scale>
          <a:sx n="49" d="100"/>
          <a:sy n="49" d="100"/>
        </p:scale>
        <p:origin x="941" y="48"/>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42F06B-82FD-4F62-ADF0-A32E26044BB2}" type="doc">
      <dgm:prSet loTypeId="urn:microsoft.com/office/officeart/2008/layout/RadialCluster" loCatId="relationship" qsTypeId="urn:microsoft.com/office/officeart/2005/8/quickstyle/simple1" qsCatId="simple" csTypeId="urn:microsoft.com/office/officeart/2005/8/colors/accent2_2" csCatId="accent2" phldr="1"/>
      <dgm:spPr/>
      <dgm:t>
        <a:bodyPr/>
        <a:lstStyle/>
        <a:p>
          <a:endParaRPr lang="fr-FR"/>
        </a:p>
      </dgm:t>
    </dgm:pt>
    <dgm:pt modelId="{B2A52361-2046-4D53-AAB4-9CB1A29093AF}">
      <dgm:prSet phldrT="[Texte]" custT="1"/>
      <dgm:spPr/>
      <dgm:t>
        <a:bodyPr/>
        <a:lstStyle/>
        <a:p>
          <a:r>
            <a:rPr lang="ar-MA" sz="3200" b="1" dirty="0" err="1">
              <a:solidFill>
                <a:schemeClr val="tx1"/>
              </a:solidFill>
              <a:effectLst>
                <a:outerShdw blurRad="38100" dist="38100" dir="2700000" algn="tl">
                  <a:srgbClr val="000000">
                    <a:alpha val="43137"/>
                  </a:srgbClr>
                </a:outerShdw>
              </a:effectLst>
            </a:rPr>
            <a:t>الديداكتيك</a:t>
          </a:r>
          <a:endParaRPr lang="ar-MA" sz="3100" b="1" dirty="0">
            <a:solidFill>
              <a:schemeClr val="tx1"/>
            </a:solidFill>
            <a:effectLst>
              <a:outerShdw blurRad="38100" dist="38100" dir="2700000" algn="tl">
                <a:srgbClr val="000000">
                  <a:alpha val="43137"/>
                </a:srgbClr>
              </a:outerShdw>
            </a:effectLst>
          </a:endParaRPr>
        </a:p>
        <a:p>
          <a:r>
            <a:rPr lang="ar-MA" sz="3100" dirty="0">
              <a:solidFill>
                <a:schemeClr val="tx1"/>
              </a:solidFill>
            </a:rPr>
            <a:t>(تهتم بكل ما هو تعليمي)</a:t>
          </a:r>
          <a:endParaRPr lang="fr-FR" sz="3100" dirty="0">
            <a:solidFill>
              <a:schemeClr val="tx1"/>
            </a:solidFill>
          </a:endParaRPr>
        </a:p>
      </dgm:t>
    </dgm:pt>
    <dgm:pt modelId="{998A5FAD-F58F-4082-B4A8-4B645569F886}" type="parTrans" cxnId="{F6B46D5D-D999-4569-B8CA-0F454BBB827B}">
      <dgm:prSet/>
      <dgm:spPr/>
      <dgm:t>
        <a:bodyPr/>
        <a:lstStyle/>
        <a:p>
          <a:endParaRPr lang="fr-FR"/>
        </a:p>
      </dgm:t>
    </dgm:pt>
    <dgm:pt modelId="{CF0F2804-749B-421A-952D-9E7CAFFFD9D7}" type="sibTrans" cxnId="{F6B46D5D-D999-4569-B8CA-0F454BBB827B}">
      <dgm:prSet/>
      <dgm:spPr/>
      <dgm:t>
        <a:bodyPr/>
        <a:lstStyle/>
        <a:p>
          <a:endParaRPr lang="fr-FR"/>
        </a:p>
      </dgm:t>
    </dgm:pt>
    <dgm:pt modelId="{3ACF518E-2653-451D-B9B1-46B6E2654C65}">
      <dgm:prSet phldrT="[Texte]"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ar-MA" sz="3600" dirty="0">
              <a:solidFill>
                <a:schemeClr val="tx1"/>
              </a:solidFill>
            </a:rPr>
            <a:t>المناهج الدراسية</a:t>
          </a:r>
          <a:endParaRPr lang="fr-FR" sz="3600" dirty="0">
            <a:solidFill>
              <a:schemeClr val="tx1"/>
            </a:solidFill>
          </a:endParaRPr>
        </a:p>
      </dgm:t>
    </dgm:pt>
    <dgm:pt modelId="{7CF16EA5-04FB-44B1-B7F2-C9C89AF0506A}" type="parTrans" cxnId="{FC2E4A0A-4410-4DE1-BBDD-8B43453721A4}">
      <dgm:prSet/>
      <dgm:spPr/>
      <dgm:t>
        <a:bodyPr/>
        <a:lstStyle/>
        <a:p>
          <a:endParaRPr lang="fr-FR"/>
        </a:p>
      </dgm:t>
    </dgm:pt>
    <dgm:pt modelId="{9C1C4FC4-C318-4118-BFFF-7D4CF2B65408}" type="sibTrans" cxnId="{FC2E4A0A-4410-4DE1-BBDD-8B43453721A4}">
      <dgm:prSet/>
      <dgm:spPr/>
      <dgm:t>
        <a:bodyPr/>
        <a:lstStyle/>
        <a:p>
          <a:endParaRPr lang="fr-FR"/>
        </a:p>
      </dgm:t>
    </dgm:pt>
    <dgm:pt modelId="{20F6DD64-0790-46ED-A3F1-80947AA57F85}">
      <dgm:prSet phldrT="[Texte]" custT="1"/>
      <dgm:spPr/>
      <dgm:t>
        <a:bodyPr spcFirstLastPara="0" vert="horz" wrap="square" lIns="60960" tIns="60960" rIns="60960" bIns="60960" numCol="1" spcCol="1270" anchor="ctr" anchorCtr="0"/>
        <a:lstStyle/>
        <a:p>
          <a:pPr marL="0" marR="0" lvl="0" indent="0" algn="ctr" defTabSz="914400" eaLnBrk="1" fontAlgn="auto" latinLnBrk="0" hangingPunct="1">
            <a:lnSpc>
              <a:spcPct val="100000"/>
            </a:lnSpc>
            <a:spcBef>
              <a:spcPct val="0"/>
            </a:spcBef>
            <a:spcAft>
              <a:spcPts val="0"/>
            </a:spcAft>
            <a:buClrTx/>
            <a:buSzTx/>
            <a:buFontTx/>
            <a:buNone/>
            <a:tabLst/>
            <a:defRPr/>
          </a:pPr>
          <a:r>
            <a:rPr lang="ar-MA" sz="2800" kern="1200" dirty="0">
              <a:solidFill>
                <a:schemeClr val="tx1"/>
              </a:solidFill>
              <a:latin typeface="Calibri" panose="020F0502020204030204"/>
              <a:ea typeface="+mn-ea"/>
              <a:cs typeface="Arial" panose="020B0604020202020204" pitchFamily="34" charset="0"/>
            </a:rPr>
            <a:t>الجانب المنهجي</a:t>
          </a:r>
          <a:endParaRPr lang="fr-FR" sz="2800" kern="1200" dirty="0">
            <a:solidFill>
              <a:schemeClr val="tx1"/>
            </a:solidFill>
            <a:latin typeface="Calibri" panose="020F0502020204030204"/>
            <a:ea typeface="+mn-ea"/>
            <a:cs typeface="Arial" panose="020B0604020202020204" pitchFamily="34" charset="0"/>
          </a:endParaRPr>
        </a:p>
      </dgm:t>
    </dgm:pt>
    <dgm:pt modelId="{DCEAC1E1-2F89-49DF-B6D5-67382151A523}" type="parTrans" cxnId="{08262D05-502A-4F08-8441-7C44F21D3393}">
      <dgm:prSet/>
      <dgm:spPr/>
      <dgm:t>
        <a:bodyPr/>
        <a:lstStyle/>
        <a:p>
          <a:endParaRPr lang="fr-FR"/>
        </a:p>
      </dgm:t>
    </dgm:pt>
    <dgm:pt modelId="{52080447-EA19-4DB4-B246-DA830244CF1D}" type="sibTrans" cxnId="{08262D05-502A-4F08-8441-7C44F21D3393}">
      <dgm:prSet/>
      <dgm:spPr/>
      <dgm:t>
        <a:bodyPr/>
        <a:lstStyle/>
        <a:p>
          <a:endParaRPr lang="fr-FR"/>
        </a:p>
      </dgm:t>
    </dgm:pt>
    <dgm:pt modelId="{11F2E985-4FFC-49D9-8D80-BBA90F7C381B}">
      <dgm:prSet phldrT="[Texte]" custT="1"/>
      <dgm:spPr/>
      <dgm:t>
        <a:bodyPr/>
        <a:lstStyle/>
        <a:p>
          <a:r>
            <a:rPr lang="ar-MA" sz="3200" dirty="0">
              <a:solidFill>
                <a:schemeClr val="tx1"/>
              </a:solidFill>
            </a:rPr>
            <a:t>منطق التعلم انطلاقا من منطق المعرفة</a:t>
          </a:r>
          <a:endParaRPr lang="fr-FR" sz="3200" dirty="0">
            <a:solidFill>
              <a:schemeClr val="tx1"/>
            </a:solidFill>
          </a:endParaRPr>
        </a:p>
      </dgm:t>
    </dgm:pt>
    <dgm:pt modelId="{EFFE813B-5FFE-4D51-9B92-138536F94F39}" type="parTrans" cxnId="{8A1E486F-3507-4D96-9127-716F43AA8531}">
      <dgm:prSet/>
      <dgm:spPr/>
      <dgm:t>
        <a:bodyPr/>
        <a:lstStyle/>
        <a:p>
          <a:endParaRPr lang="fr-FR"/>
        </a:p>
      </dgm:t>
    </dgm:pt>
    <dgm:pt modelId="{7C932C89-5B06-4D31-960D-E7CB11D90F69}" type="sibTrans" cxnId="{8A1E486F-3507-4D96-9127-716F43AA8531}">
      <dgm:prSet/>
      <dgm:spPr/>
      <dgm:t>
        <a:bodyPr/>
        <a:lstStyle/>
        <a:p>
          <a:endParaRPr lang="fr-FR"/>
        </a:p>
      </dgm:t>
    </dgm:pt>
    <dgm:pt modelId="{E56E6026-74F6-4A76-AF10-541B03AB04FE}">
      <dgm:prSet/>
      <dgm:spPr/>
      <dgm:t>
        <a:bodyPr/>
        <a:lstStyle/>
        <a:p>
          <a:r>
            <a:rPr lang="ar-MA" dirty="0">
              <a:solidFill>
                <a:schemeClr val="tx1"/>
              </a:solidFill>
            </a:rPr>
            <a:t>شروط اكتساب المعرفة الخاصة بمادة معينة</a:t>
          </a:r>
          <a:endParaRPr lang="fr-FR" dirty="0">
            <a:solidFill>
              <a:schemeClr val="tx1"/>
            </a:solidFill>
          </a:endParaRPr>
        </a:p>
      </dgm:t>
    </dgm:pt>
    <dgm:pt modelId="{EDD70DBF-3430-4A08-81C1-2936952FFD5A}" type="parTrans" cxnId="{3F99A491-56F4-404A-AF0F-75A146F58BE8}">
      <dgm:prSet/>
      <dgm:spPr/>
      <dgm:t>
        <a:bodyPr/>
        <a:lstStyle/>
        <a:p>
          <a:endParaRPr lang="fr-FR"/>
        </a:p>
      </dgm:t>
    </dgm:pt>
    <dgm:pt modelId="{03D5AF99-880A-484C-9DB5-E18C2226771E}" type="sibTrans" cxnId="{3F99A491-56F4-404A-AF0F-75A146F58BE8}">
      <dgm:prSet/>
      <dgm:spPr/>
      <dgm:t>
        <a:bodyPr/>
        <a:lstStyle/>
        <a:p>
          <a:endParaRPr lang="fr-FR"/>
        </a:p>
      </dgm:t>
    </dgm:pt>
    <dgm:pt modelId="{D9F9849E-017F-4696-90FB-BCC81EC11BA2}">
      <dgm:prSet/>
      <dgm:spPr/>
      <dgm:t>
        <a:bodyPr/>
        <a:lstStyle/>
        <a:p>
          <a:r>
            <a:rPr lang="ar-MA" dirty="0">
              <a:solidFill>
                <a:schemeClr val="tx1"/>
              </a:solidFill>
            </a:rPr>
            <a:t>العقد </a:t>
          </a:r>
          <a:r>
            <a:rPr lang="ar-MA" dirty="0" err="1">
              <a:solidFill>
                <a:schemeClr val="tx1"/>
              </a:solidFill>
            </a:rPr>
            <a:t>الديداكتيكي</a:t>
          </a:r>
          <a:r>
            <a:rPr lang="ar-MA" dirty="0">
              <a:solidFill>
                <a:schemeClr val="tx1"/>
              </a:solidFill>
            </a:rPr>
            <a:t> (المدرس والمتعلم)</a:t>
          </a:r>
          <a:endParaRPr lang="fr-FR" dirty="0">
            <a:solidFill>
              <a:schemeClr val="tx1"/>
            </a:solidFill>
          </a:endParaRPr>
        </a:p>
      </dgm:t>
    </dgm:pt>
    <dgm:pt modelId="{036BC769-AB7A-4F00-8572-17BA7687A977}" type="parTrans" cxnId="{E8BA4D49-5A5C-4D86-AC41-88EBBFF82BC4}">
      <dgm:prSet/>
      <dgm:spPr/>
      <dgm:t>
        <a:bodyPr/>
        <a:lstStyle/>
        <a:p>
          <a:endParaRPr lang="fr-FR"/>
        </a:p>
      </dgm:t>
    </dgm:pt>
    <dgm:pt modelId="{E1B9E428-8870-4737-AA30-ED77E1BCCAAC}" type="sibTrans" cxnId="{E8BA4D49-5A5C-4D86-AC41-88EBBFF82BC4}">
      <dgm:prSet/>
      <dgm:spPr/>
      <dgm:t>
        <a:bodyPr/>
        <a:lstStyle/>
        <a:p>
          <a:endParaRPr lang="fr-FR"/>
        </a:p>
      </dgm:t>
    </dgm:pt>
    <dgm:pt modelId="{77934700-C2CD-4979-8C06-44E38D810DAA}" type="pres">
      <dgm:prSet presAssocID="{DA42F06B-82FD-4F62-ADF0-A32E26044BB2}" presName="Name0" presStyleCnt="0">
        <dgm:presLayoutVars>
          <dgm:chMax val="1"/>
          <dgm:chPref val="1"/>
          <dgm:dir/>
          <dgm:animOne val="branch"/>
          <dgm:animLvl val="lvl"/>
        </dgm:presLayoutVars>
      </dgm:prSet>
      <dgm:spPr/>
    </dgm:pt>
    <dgm:pt modelId="{7555E0F7-B385-4B17-81AC-16070635B97C}" type="pres">
      <dgm:prSet presAssocID="{B2A52361-2046-4D53-AAB4-9CB1A29093AF}" presName="singleCycle" presStyleCnt="0"/>
      <dgm:spPr/>
    </dgm:pt>
    <dgm:pt modelId="{A2916CCE-5DF5-40D8-A96C-E47DE1CC708D}" type="pres">
      <dgm:prSet presAssocID="{B2A52361-2046-4D53-AAB4-9CB1A29093AF}" presName="singleCenter" presStyleLbl="node1" presStyleIdx="0" presStyleCnt="6">
        <dgm:presLayoutVars>
          <dgm:chMax val="7"/>
          <dgm:chPref val="7"/>
        </dgm:presLayoutVars>
      </dgm:prSet>
      <dgm:spPr/>
    </dgm:pt>
    <dgm:pt modelId="{2FAFD96E-A137-46B8-B17E-76582D365CC5}" type="pres">
      <dgm:prSet presAssocID="{7CF16EA5-04FB-44B1-B7F2-C9C89AF0506A}" presName="Name56" presStyleLbl="parChTrans1D2" presStyleIdx="0" presStyleCnt="5"/>
      <dgm:spPr/>
    </dgm:pt>
    <dgm:pt modelId="{7570D655-C528-4B19-9282-FC6F3469F0BC}" type="pres">
      <dgm:prSet presAssocID="{3ACF518E-2653-451D-B9B1-46B6E2654C65}" presName="text0" presStyleLbl="node1" presStyleIdx="1" presStyleCnt="6" custScaleX="278228" custScaleY="120419">
        <dgm:presLayoutVars>
          <dgm:bulletEnabled val="1"/>
        </dgm:presLayoutVars>
      </dgm:prSet>
      <dgm:spPr/>
    </dgm:pt>
    <dgm:pt modelId="{B9F53286-404E-488B-9C33-92C734361033}" type="pres">
      <dgm:prSet presAssocID="{DCEAC1E1-2F89-49DF-B6D5-67382151A523}" presName="Name56" presStyleLbl="parChTrans1D2" presStyleIdx="1" presStyleCnt="5"/>
      <dgm:spPr/>
    </dgm:pt>
    <dgm:pt modelId="{F9E745D3-A11B-4156-9008-A2FB4DCADFF5}" type="pres">
      <dgm:prSet presAssocID="{20F6DD64-0790-46ED-A3F1-80947AA57F85}" presName="text0" presStyleLbl="node1" presStyleIdx="2" presStyleCnt="6" custScaleX="174976">
        <dgm:presLayoutVars>
          <dgm:bulletEnabled val="1"/>
        </dgm:presLayoutVars>
      </dgm:prSet>
      <dgm:spPr>
        <a:xfrm>
          <a:off x="6679829" y="1453318"/>
          <a:ext cx="912590" cy="912590"/>
        </a:xfrm>
        <a:prstGeom prst="roundRect">
          <a:avLst/>
        </a:prstGeom>
      </dgm:spPr>
    </dgm:pt>
    <dgm:pt modelId="{7B7CF0E3-CBA1-42A4-8C93-F198F0DF08BA}" type="pres">
      <dgm:prSet presAssocID="{EFFE813B-5FFE-4D51-9B92-138536F94F39}" presName="Name56" presStyleLbl="parChTrans1D2" presStyleIdx="2" presStyleCnt="5"/>
      <dgm:spPr/>
    </dgm:pt>
    <dgm:pt modelId="{9782FE97-9767-4CC5-AAB5-1377F092AFAE}" type="pres">
      <dgm:prSet presAssocID="{11F2E985-4FFC-49D9-8D80-BBA90F7C381B}" presName="text0" presStyleLbl="node1" presStyleIdx="3" presStyleCnt="6" custScaleX="252044" custRadScaleRad="111543" custRadScaleInc="-20851">
        <dgm:presLayoutVars>
          <dgm:bulletEnabled val="1"/>
        </dgm:presLayoutVars>
      </dgm:prSet>
      <dgm:spPr/>
    </dgm:pt>
    <dgm:pt modelId="{0E7A6368-5E5D-4272-A0EC-18AB8E7E11A6}" type="pres">
      <dgm:prSet presAssocID="{EDD70DBF-3430-4A08-81C1-2936952FFD5A}" presName="Name56" presStyleLbl="parChTrans1D2" presStyleIdx="3" presStyleCnt="5"/>
      <dgm:spPr/>
    </dgm:pt>
    <dgm:pt modelId="{B4E4539D-1417-4A18-9340-F0BBAAB4F3A8}" type="pres">
      <dgm:prSet presAssocID="{E56E6026-74F6-4A76-AF10-541B03AB04FE}" presName="text0" presStyleLbl="node1" presStyleIdx="4" presStyleCnt="6" custScaleX="223628" custRadScaleRad="115339" custRadScaleInc="27432">
        <dgm:presLayoutVars>
          <dgm:bulletEnabled val="1"/>
        </dgm:presLayoutVars>
      </dgm:prSet>
      <dgm:spPr/>
    </dgm:pt>
    <dgm:pt modelId="{F77C126F-5AEB-4A41-B414-5E692F1E0615}" type="pres">
      <dgm:prSet presAssocID="{036BC769-AB7A-4F00-8572-17BA7687A977}" presName="Name56" presStyleLbl="parChTrans1D2" presStyleIdx="4" presStyleCnt="5"/>
      <dgm:spPr/>
    </dgm:pt>
    <dgm:pt modelId="{C137ACA4-EEBB-4761-AA10-B15EDB254AA8}" type="pres">
      <dgm:prSet presAssocID="{D9F9849E-017F-4696-90FB-BCC81EC11BA2}" presName="text0" presStyleLbl="node1" presStyleIdx="5" presStyleCnt="6" custScaleX="196253">
        <dgm:presLayoutVars>
          <dgm:bulletEnabled val="1"/>
        </dgm:presLayoutVars>
      </dgm:prSet>
      <dgm:spPr/>
    </dgm:pt>
  </dgm:ptLst>
  <dgm:cxnLst>
    <dgm:cxn modelId="{6CE5F802-4DDD-419E-B0BA-5DDDE4D4A22A}" type="presOf" srcId="{E56E6026-74F6-4A76-AF10-541B03AB04FE}" destId="{B4E4539D-1417-4A18-9340-F0BBAAB4F3A8}" srcOrd="0" destOrd="0" presId="urn:microsoft.com/office/officeart/2008/layout/RadialCluster"/>
    <dgm:cxn modelId="{08262D05-502A-4F08-8441-7C44F21D3393}" srcId="{B2A52361-2046-4D53-AAB4-9CB1A29093AF}" destId="{20F6DD64-0790-46ED-A3F1-80947AA57F85}" srcOrd="1" destOrd="0" parTransId="{DCEAC1E1-2F89-49DF-B6D5-67382151A523}" sibTransId="{52080447-EA19-4DB4-B246-DA830244CF1D}"/>
    <dgm:cxn modelId="{B8A17C09-335F-4376-9D0F-0FB4EDCB7BE7}" type="presOf" srcId="{B2A52361-2046-4D53-AAB4-9CB1A29093AF}" destId="{A2916CCE-5DF5-40D8-A96C-E47DE1CC708D}" srcOrd="0" destOrd="0" presId="urn:microsoft.com/office/officeart/2008/layout/RadialCluster"/>
    <dgm:cxn modelId="{FC2E4A0A-4410-4DE1-BBDD-8B43453721A4}" srcId="{B2A52361-2046-4D53-AAB4-9CB1A29093AF}" destId="{3ACF518E-2653-451D-B9B1-46B6E2654C65}" srcOrd="0" destOrd="0" parTransId="{7CF16EA5-04FB-44B1-B7F2-C9C89AF0506A}" sibTransId="{9C1C4FC4-C318-4118-BFFF-7D4CF2B65408}"/>
    <dgm:cxn modelId="{2D5A2A2B-18B9-4867-B5E9-67A7062438EF}" type="presOf" srcId="{3ACF518E-2653-451D-B9B1-46B6E2654C65}" destId="{7570D655-C528-4B19-9282-FC6F3469F0BC}" srcOrd="0" destOrd="0" presId="urn:microsoft.com/office/officeart/2008/layout/RadialCluster"/>
    <dgm:cxn modelId="{28BEAD37-7632-4B87-B57D-FC494EB5FFA8}" type="presOf" srcId="{EDD70DBF-3430-4A08-81C1-2936952FFD5A}" destId="{0E7A6368-5E5D-4272-A0EC-18AB8E7E11A6}" srcOrd="0" destOrd="0" presId="urn:microsoft.com/office/officeart/2008/layout/RadialCluster"/>
    <dgm:cxn modelId="{F6B46D5D-D999-4569-B8CA-0F454BBB827B}" srcId="{DA42F06B-82FD-4F62-ADF0-A32E26044BB2}" destId="{B2A52361-2046-4D53-AAB4-9CB1A29093AF}" srcOrd="0" destOrd="0" parTransId="{998A5FAD-F58F-4082-B4A8-4B645569F886}" sibTransId="{CF0F2804-749B-421A-952D-9E7CAFFFD9D7}"/>
    <dgm:cxn modelId="{A8605242-734F-4703-A392-496315B03EE5}" type="presOf" srcId="{DA42F06B-82FD-4F62-ADF0-A32E26044BB2}" destId="{77934700-C2CD-4979-8C06-44E38D810DAA}" srcOrd="0" destOrd="0" presId="urn:microsoft.com/office/officeart/2008/layout/RadialCluster"/>
    <dgm:cxn modelId="{E8BA4D49-5A5C-4D86-AC41-88EBBFF82BC4}" srcId="{B2A52361-2046-4D53-AAB4-9CB1A29093AF}" destId="{D9F9849E-017F-4696-90FB-BCC81EC11BA2}" srcOrd="4" destOrd="0" parTransId="{036BC769-AB7A-4F00-8572-17BA7687A977}" sibTransId="{E1B9E428-8870-4737-AA30-ED77E1BCCAAC}"/>
    <dgm:cxn modelId="{8A1E486F-3507-4D96-9127-716F43AA8531}" srcId="{B2A52361-2046-4D53-AAB4-9CB1A29093AF}" destId="{11F2E985-4FFC-49D9-8D80-BBA90F7C381B}" srcOrd="2" destOrd="0" parTransId="{EFFE813B-5FFE-4D51-9B92-138536F94F39}" sibTransId="{7C932C89-5B06-4D31-960D-E7CB11D90F69}"/>
    <dgm:cxn modelId="{34755774-5606-473D-9FC5-974386D383BA}" type="presOf" srcId="{20F6DD64-0790-46ED-A3F1-80947AA57F85}" destId="{F9E745D3-A11B-4156-9008-A2FB4DCADFF5}" srcOrd="0" destOrd="0" presId="urn:microsoft.com/office/officeart/2008/layout/RadialCluster"/>
    <dgm:cxn modelId="{CCB7A455-41FD-4176-8CB5-3D8C62F81386}" type="presOf" srcId="{EFFE813B-5FFE-4D51-9B92-138536F94F39}" destId="{7B7CF0E3-CBA1-42A4-8C93-F198F0DF08BA}" srcOrd="0" destOrd="0" presId="urn:microsoft.com/office/officeart/2008/layout/RadialCluster"/>
    <dgm:cxn modelId="{05620D8A-F72D-412C-9CC9-AF5851C044E0}" type="presOf" srcId="{D9F9849E-017F-4696-90FB-BCC81EC11BA2}" destId="{C137ACA4-EEBB-4761-AA10-B15EDB254AA8}" srcOrd="0" destOrd="0" presId="urn:microsoft.com/office/officeart/2008/layout/RadialCluster"/>
    <dgm:cxn modelId="{3F99A491-56F4-404A-AF0F-75A146F58BE8}" srcId="{B2A52361-2046-4D53-AAB4-9CB1A29093AF}" destId="{E56E6026-74F6-4A76-AF10-541B03AB04FE}" srcOrd="3" destOrd="0" parTransId="{EDD70DBF-3430-4A08-81C1-2936952FFD5A}" sibTransId="{03D5AF99-880A-484C-9DB5-E18C2226771E}"/>
    <dgm:cxn modelId="{26F62CC0-DF24-4586-8F85-1DD7144FC1A1}" type="presOf" srcId="{7CF16EA5-04FB-44B1-B7F2-C9C89AF0506A}" destId="{2FAFD96E-A137-46B8-B17E-76582D365CC5}" srcOrd="0" destOrd="0" presId="urn:microsoft.com/office/officeart/2008/layout/RadialCluster"/>
    <dgm:cxn modelId="{6BF893D4-6C0F-4F61-B912-EBE94B2CD090}" type="presOf" srcId="{11F2E985-4FFC-49D9-8D80-BBA90F7C381B}" destId="{9782FE97-9767-4CC5-AAB5-1377F092AFAE}" srcOrd="0" destOrd="0" presId="urn:microsoft.com/office/officeart/2008/layout/RadialCluster"/>
    <dgm:cxn modelId="{B84DE4FC-22FD-4863-9C3A-6D765CE84795}" type="presOf" srcId="{DCEAC1E1-2F89-49DF-B6D5-67382151A523}" destId="{B9F53286-404E-488B-9C33-92C734361033}" srcOrd="0" destOrd="0" presId="urn:microsoft.com/office/officeart/2008/layout/RadialCluster"/>
    <dgm:cxn modelId="{B0739EFD-5D3F-4ABB-9FA2-BCC4E7F1CF49}" type="presOf" srcId="{036BC769-AB7A-4F00-8572-17BA7687A977}" destId="{F77C126F-5AEB-4A41-B414-5E692F1E0615}" srcOrd="0" destOrd="0" presId="urn:microsoft.com/office/officeart/2008/layout/RadialCluster"/>
    <dgm:cxn modelId="{BCF7B73C-5D92-435D-BEE9-E94BD5D01518}" type="presParOf" srcId="{77934700-C2CD-4979-8C06-44E38D810DAA}" destId="{7555E0F7-B385-4B17-81AC-16070635B97C}" srcOrd="0" destOrd="0" presId="urn:microsoft.com/office/officeart/2008/layout/RadialCluster"/>
    <dgm:cxn modelId="{9908F55F-CD52-47ED-B76C-85239E7FF799}" type="presParOf" srcId="{7555E0F7-B385-4B17-81AC-16070635B97C}" destId="{A2916CCE-5DF5-40D8-A96C-E47DE1CC708D}" srcOrd="0" destOrd="0" presId="urn:microsoft.com/office/officeart/2008/layout/RadialCluster"/>
    <dgm:cxn modelId="{784902C3-5456-4295-B620-402215CD3410}" type="presParOf" srcId="{7555E0F7-B385-4B17-81AC-16070635B97C}" destId="{2FAFD96E-A137-46B8-B17E-76582D365CC5}" srcOrd="1" destOrd="0" presId="urn:microsoft.com/office/officeart/2008/layout/RadialCluster"/>
    <dgm:cxn modelId="{4F063B1C-FACA-44E6-BFF3-5BE88C226B6A}" type="presParOf" srcId="{7555E0F7-B385-4B17-81AC-16070635B97C}" destId="{7570D655-C528-4B19-9282-FC6F3469F0BC}" srcOrd="2" destOrd="0" presId="urn:microsoft.com/office/officeart/2008/layout/RadialCluster"/>
    <dgm:cxn modelId="{D3488BE5-28B7-47B5-8397-B45B4C72F0B0}" type="presParOf" srcId="{7555E0F7-B385-4B17-81AC-16070635B97C}" destId="{B9F53286-404E-488B-9C33-92C734361033}" srcOrd="3" destOrd="0" presId="urn:microsoft.com/office/officeart/2008/layout/RadialCluster"/>
    <dgm:cxn modelId="{AFB717E8-609B-458A-A447-CFF59173D27F}" type="presParOf" srcId="{7555E0F7-B385-4B17-81AC-16070635B97C}" destId="{F9E745D3-A11B-4156-9008-A2FB4DCADFF5}" srcOrd="4" destOrd="0" presId="urn:microsoft.com/office/officeart/2008/layout/RadialCluster"/>
    <dgm:cxn modelId="{5349F128-CA36-402B-8F96-8036798BC394}" type="presParOf" srcId="{7555E0F7-B385-4B17-81AC-16070635B97C}" destId="{7B7CF0E3-CBA1-42A4-8C93-F198F0DF08BA}" srcOrd="5" destOrd="0" presId="urn:microsoft.com/office/officeart/2008/layout/RadialCluster"/>
    <dgm:cxn modelId="{FAEB9B32-88E6-4979-8D30-F6CBD284D46C}" type="presParOf" srcId="{7555E0F7-B385-4B17-81AC-16070635B97C}" destId="{9782FE97-9767-4CC5-AAB5-1377F092AFAE}" srcOrd="6" destOrd="0" presId="urn:microsoft.com/office/officeart/2008/layout/RadialCluster"/>
    <dgm:cxn modelId="{2D982A8F-6D06-43D6-9091-3C335B1A75CA}" type="presParOf" srcId="{7555E0F7-B385-4B17-81AC-16070635B97C}" destId="{0E7A6368-5E5D-4272-A0EC-18AB8E7E11A6}" srcOrd="7" destOrd="0" presId="urn:microsoft.com/office/officeart/2008/layout/RadialCluster"/>
    <dgm:cxn modelId="{881E337E-7825-419B-AA6F-C9C70BC5C28E}" type="presParOf" srcId="{7555E0F7-B385-4B17-81AC-16070635B97C}" destId="{B4E4539D-1417-4A18-9340-F0BBAAB4F3A8}" srcOrd="8" destOrd="0" presId="urn:microsoft.com/office/officeart/2008/layout/RadialCluster"/>
    <dgm:cxn modelId="{7B69BECE-4A0D-4300-B368-5BC049ACEE5C}" type="presParOf" srcId="{7555E0F7-B385-4B17-81AC-16070635B97C}" destId="{F77C126F-5AEB-4A41-B414-5E692F1E0615}" srcOrd="9" destOrd="0" presId="urn:microsoft.com/office/officeart/2008/layout/RadialCluster"/>
    <dgm:cxn modelId="{BBC7B426-0BDF-4663-A4C8-AAA2172DE3A6}" type="presParOf" srcId="{7555E0F7-B385-4B17-81AC-16070635B97C}" destId="{C137ACA4-EEBB-4761-AA10-B15EDB254AA8}" srcOrd="10"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916CCE-5DF5-40D8-A96C-E47DE1CC708D}">
      <dsp:nvSpPr>
        <dsp:cNvPr id="0" name=""/>
        <dsp:cNvSpPr/>
      </dsp:nvSpPr>
      <dsp:spPr>
        <a:xfrm>
          <a:off x="4451748" y="2503574"/>
          <a:ext cx="1875994" cy="187599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marL="0" lvl="0" indent="0" algn="ctr" defTabSz="1422400">
            <a:lnSpc>
              <a:spcPct val="90000"/>
            </a:lnSpc>
            <a:spcBef>
              <a:spcPct val="0"/>
            </a:spcBef>
            <a:spcAft>
              <a:spcPct val="35000"/>
            </a:spcAft>
            <a:buNone/>
          </a:pPr>
          <a:r>
            <a:rPr lang="ar-MA" sz="3200" b="1" kern="1200" dirty="0" err="1">
              <a:solidFill>
                <a:schemeClr val="tx1"/>
              </a:solidFill>
              <a:effectLst>
                <a:outerShdw blurRad="38100" dist="38100" dir="2700000" algn="tl">
                  <a:srgbClr val="000000">
                    <a:alpha val="43137"/>
                  </a:srgbClr>
                </a:outerShdw>
              </a:effectLst>
            </a:rPr>
            <a:t>الديداكتيك</a:t>
          </a:r>
          <a:endParaRPr lang="ar-MA" sz="3100" b="1" kern="1200" dirty="0">
            <a:solidFill>
              <a:schemeClr val="tx1"/>
            </a:solidFill>
            <a:effectLst>
              <a:outerShdw blurRad="38100" dist="38100" dir="2700000" algn="tl">
                <a:srgbClr val="000000">
                  <a:alpha val="43137"/>
                </a:srgbClr>
              </a:outerShdw>
            </a:effectLst>
          </a:endParaRPr>
        </a:p>
        <a:p>
          <a:pPr marL="0" lvl="0" indent="0" algn="ctr" defTabSz="1422400">
            <a:lnSpc>
              <a:spcPct val="90000"/>
            </a:lnSpc>
            <a:spcBef>
              <a:spcPct val="0"/>
            </a:spcBef>
            <a:spcAft>
              <a:spcPct val="35000"/>
            </a:spcAft>
            <a:buNone/>
          </a:pPr>
          <a:r>
            <a:rPr lang="ar-MA" sz="3100" kern="1200" dirty="0">
              <a:solidFill>
                <a:schemeClr val="tx1"/>
              </a:solidFill>
            </a:rPr>
            <a:t>(تهتم بكل ما هو تعليمي)</a:t>
          </a:r>
          <a:endParaRPr lang="fr-FR" sz="3100" kern="1200" dirty="0">
            <a:solidFill>
              <a:schemeClr val="tx1"/>
            </a:solidFill>
          </a:endParaRPr>
        </a:p>
      </dsp:txBody>
      <dsp:txXfrm>
        <a:off x="4543326" y="2595152"/>
        <a:ext cx="1692838" cy="1692838"/>
      </dsp:txXfrm>
    </dsp:sp>
    <dsp:sp modelId="{2FAFD96E-A137-46B8-B17E-76582D365CC5}">
      <dsp:nvSpPr>
        <dsp:cNvPr id="0" name=""/>
        <dsp:cNvSpPr/>
      </dsp:nvSpPr>
      <dsp:spPr>
        <a:xfrm rot="16200000">
          <a:off x="4924184" y="2038012"/>
          <a:ext cx="931123" cy="0"/>
        </a:xfrm>
        <a:custGeom>
          <a:avLst/>
          <a:gdLst/>
          <a:ahLst/>
          <a:cxnLst/>
          <a:rect l="0" t="0" r="0" b="0"/>
          <a:pathLst>
            <a:path>
              <a:moveTo>
                <a:pt x="0" y="0"/>
              </a:moveTo>
              <a:lnTo>
                <a:pt x="931123"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70D655-C528-4B19-9282-FC6F3469F0BC}">
      <dsp:nvSpPr>
        <dsp:cNvPr id="0" name=""/>
        <dsp:cNvSpPr/>
      </dsp:nvSpPr>
      <dsp:spPr>
        <a:xfrm>
          <a:off x="3641199" y="58884"/>
          <a:ext cx="3497093" cy="151356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ar-MA" sz="3600" kern="1200" dirty="0">
              <a:solidFill>
                <a:schemeClr val="tx1"/>
              </a:solidFill>
            </a:rPr>
            <a:t>المناهج الدراسية</a:t>
          </a:r>
          <a:endParaRPr lang="fr-FR" sz="3600" kern="1200" dirty="0">
            <a:solidFill>
              <a:schemeClr val="tx1"/>
            </a:solidFill>
          </a:endParaRPr>
        </a:p>
      </dsp:txBody>
      <dsp:txXfrm>
        <a:off x="3715085" y="132770"/>
        <a:ext cx="3349321" cy="1365794"/>
      </dsp:txXfrm>
    </dsp:sp>
    <dsp:sp modelId="{B9F53286-404E-488B-9C33-92C734361033}">
      <dsp:nvSpPr>
        <dsp:cNvPr id="0" name=""/>
        <dsp:cNvSpPr/>
      </dsp:nvSpPr>
      <dsp:spPr>
        <a:xfrm rot="20520000">
          <a:off x="6315913" y="3062109"/>
          <a:ext cx="483393" cy="0"/>
        </a:xfrm>
        <a:custGeom>
          <a:avLst/>
          <a:gdLst/>
          <a:ahLst/>
          <a:cxnLst/>
          <a:rect l="0" t="0" r="0" b="0"/>
          <a:pathLst>
            <a:path>
              <a:moveTo>
                <a:pt x="0" y="0"/>
              </a:moveTo>
              <a:lnTo>
                <a:pt x="483393"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9E745D3-A11B-4156-9008-A2FB4DCADFF5}">
      <dsp:nvSpPr>
        <dsp:cNvPr id="0" name=""/>
        <dsp:cNvSpPr/>
      </dsp:nvSpPr>
      <dsp:spPr>
        <a:xfrm>
          <a:off x="6787478" y="2001664"/>
          <a:ext cx="2199302" cy="125691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ar-MA" sz="2800" kern="1200" dirty="0">
              <a:solidFill>
                <a:schemeClr val="tx1"/>
              </a:solidFill>
              <a:latin typeface="Calibri" panose="020F0502020204030204"/>
              <a:ea typeface="+mn-ea"/>
              <a:cs typeface="Arial" panose="020B0604020202020204" pitchFamily="34" charset="0"/>
            </a:rPr>
            <a:t>الجانب المنهجي</a:t>
          </a:r>
          <a:endParaRPr lang="fr-FR" sz="2800" kern="1200" dirty="0">
            <a:solidFill>
              <a:schemeClr val="tx1"/>
            </a:solidFill>
            <a:latin typeface="Calibri" panose="020F0502020204030204"/>
            <a:ea typeface="+mn-ea"/>
            <a:cs typeface="Arial" panose="020B0604020202020204" pitchFamily="34" charset="0"/>
          </a:endParaRPr>
        </a:p>
      </dsp:txBody>
      <dsp:txXfrm>
        <a:off x="6848836" y="2063022"/>
        <a:ext cx="2076586" cy="1134200"/>
      </dsp:txXfrm>
    </dsp:sp>
    <dsp:sp modelId="{7B7CF0E3-CBA1-42A4-8C93-F198F0DF08BA}">
      <dsp:nvSpPr>
        <dsp:cNvPr id="0" name=""/>
        <dsp:cNvSpPr/>
      </dsp:nvSpPr>
      <dsp:spPr>
        <a:xfrm rot="2789618">
          <a:off x="6160231" y="4658544"/>
          <a:ext cx="769271" cy="0"/>
        </a:xfrm>
        <a:custGeom>
          <a:avLst/>
          <a:gdLst/>
          <a:ahLst/>
          <a:cxnLst/>
          <a:rect l="0" t="0" r="0" b="0"/>
          <a:pathLst>
            <a:path>
              <a:moveTo>
                <a:pt x="0" y="0"/>
              </a:moveTo>
              <a:lnTo>
                <a:pt x="769271"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782FE97-9767-4CC5-AAB5-1377F092AFAE}">
      <dsp:nvSpPr>
        <dsp:cNvPr id="0" name=""/>
        <dsp:cNvSpPr/>
      </dsp:nvSpPr>
      <dsp:spPr>
        <a:xfrm>
          <a:off x="5822189" y="4937520"/>
          <a:ext cx="3167982" cy="125691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marL="0" lvl="0" indent="0" algn="ctr" defTabSz="1422400">
            <a:lnSpc>
              <a:spcPct val="90000"/>
            </a:lnSpc>
            <a:spcBef>
              <a:spcPct val="0"/>
            </a:spcBef>
            <a:spcAft>
              <a:spcPct val="35000"/>
            </a:spcAft>
            <a:buNone/>
          </a:pPr>
          <a:r>
            <a:rPr lang="ar-MA" sz="3200" kern="1200" dirty="0">
              <a:solidFill>
                <a:schemeClr val="tx1"/>
              </a:solidFill>
            </a:rPr>
            <a:t>منطق التعلم انطلاقا من منطق المعرفة</a:t>
          </a:r>
          <a:endParaRPr lang="fr-FR" sz="3200" kern="1200" dirty="0">
            <a:solidFill>
              <a:schemeClr val="tx1"/>
            </a:solidFill>
          </a:endParaRPr>
        </a:p>
      </dsp:txBody>
      <dsp:txXfrm>
        <a:off x="5883547" y="4998878"/>
        <a:ext cx="3045266" cy="1134200"/>
      </dsp:txXfrm>
    </dsp:sp>
    <dsp:sp modelId="{0E7A6368-5E5D-4272-A0EC-18AB8E7E11A6}">
      <dsp:nvSpPr>
        <dsp:cNvPr id="0" name=""/>
        <dsp:cNvSpPr/>
      </dsp:nvSpPr>
      <dsp:spPr>
        <a:xfrm rot="8152531">
          <a:off x="3748036" y="4636540"/>
          <a:ext cx="819304" cy="0"/>
        </a:xfrm>
        <a:custGeom>
          <a:avLst/>
          <a:gdLst/>
          <a:ahLst/>
          <a:cxnLst/>
          <a:rect l="0" t="0" r="0" b="0"/>
          <a:pathLst>
            <a:path>
              <a:moveTo>
                <a:pt x="0" y="0"/>
              </a:moveTo>
              <a:lnTo>
                <a:pt x="819304"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E4539D-1417-4A18-9340-F0BBAAB4F3A8}">
      <dsp:nvSpPr>
        <dsp:cNvPr id="0" name=""/>
        <dsp:cNvSpPr/>
      </dsp:nvSpPr>
      <dsp:spPr>
        <a:xfrm>
          <a:off x="1810255" y="4921748"/>
          <a:ext cx="2810817" cy="125691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1200150">
            <a:lnSpc>
              <a:spcPct val="90000"/>
            </a:lnSpc>
            <a:spcBef>
              <a:spcPct val="0"/>
            </a:spcBef>
            <a:spcAft>
              <a:spcPct val="35000"/>
            </a:spcAft>
            <a:buNone/>
          </a:pPr>
          <a:r>
            <a:rPr lang="ar-MA" sz="2700" kern="1200" dirty="0">
              <a:solidFill>
                <a:schemeClr val="tx1"/>
              </a:solidFill>
            </a:rPr>
            <a:t>شروط اكتساب المعرفة الخاصة بمادة معينة</a:t>
          </a:r>
          <a:endParaRPr lang="fr-FR" sz="2700" kern="1200" dirty="0">
            <a:solidFill>
              <a:schemeClr val="tx1"/>
            </a:solidFill>
          </a:endParaRPr>
        </a:p>
      </dsp:txBody>
      <dsp:txXfrm>
        <a:off x="1871613" y="4983106"/>
        <a:ext cx="2688101" cy="1134200"/>
      </dsp:txXfrm>
    </dsp:sp>
    <dsp:sp modelId="{F77C126F-5AEB-4A41-B414-5E692F1E0615}">
      <dsp:nvSpPr>
        <dsp:cNvPr id="0" name=""/>
        <dsp:cNvSpPr/>
      </dsp:nvSpPr>
      <dsp:spPr>
        <a:xfrm rot="11880000">
          <a:off x="4117342" y="3083833"/>
          <a:ext cx="342795" cy="0"/>
        </a:xfrm>
        <a:custGeom>
          <a:avLst/>
          <a:gdLst/>
          <a:ahLst/>
          <a:cxnLst/>
          <a:rect l="0" t="0" r="0" b="0"/>
          <a:pathLst>
            <a:path>
              <a:moveTo>
                <a:pt x="0" y="0"/>
              </a:moveTo>
              <a:lnTo>
                <a:pt x="342795" y="0"/>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37ACA4-EEBB-4761-AA10-B15EDB254AA8}">
      <dsp:nvSpPr>
        <dsp:cNvPr id="0" name=""/>
        <dsp:cNvSpPr/>
      </dsp:nvSpPr>
      <dsp:spPr>
        <a:xfrm>
          <a:off x="1658994" y="2001664"/>
          <a:ext cx="2466736" cy="125691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ar-MA" sz="2800" kern="1200" dirty="0">
              <a:solidFill>
                <a:schemeClr val="tx1"/>
              </a:solidFill>
            </a:rPr>
            <a:t>العقد </a:t>
          </a:r>
          <a:r>
            <a:rPr lang="ar-MA" sz="2800" kern="1200" dirty="0" err="1">
              <a:solidFill>
                <a:schemeClr val="tx1"/>
              </a:solidFill>
            </a:rPr>
            <a:t>الديداكتيكي</a:t>
          </a:r>
          <a:r>
            <a:rPr lang="ar-MA" sz="2800" kern="1200" dirty="0">
              <a:solidFill>
                <a:schemeClr val="tx1"/>
              </a:solidFill>
            </a:rPr>
            <a:t> (المدرس والمتعلم)</a:t>
          </a:r>
          <a:endParaRPr lang="fr-FR" sz="2800" kern="1200" dirty="0">
            <a:solidFill>
              <a:schemeClr val="tx1"/>
            </a:solidFill>
          </a:endParaRPr>
        </a:p>
      </dsp:txBody>
      <dsp:txXfrm>
        <a:off x="1720352" y="2063022"/>
        <a:ext cx="2344020" cy="1134200"/>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M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EE62F7-E174-41F9-A06B-0EC38D48CEFB}" type="datetimeFigureOut">
              <a:rPr lang="fr-MA" smtClean="0"/>
              <a:t>26/12/2017</a:t>
            </a:fld>
            <a:endParaRPr lang="fr-MA"/>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M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M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F0EAA3-DFC1-4A22-BF18-C474D5F655F3}" type="slidenum">
              <a:rPr lang="fr-MA" smtClean="0"/>
              <a:t>‹N°›</a:t>
            </a:fld>
            <a:endParaRPr lang="fr-MA"/>
          </a:p>
        </p:txBody>
      </p:sp>
    </p:spTree>
    <p:extLst>
      <p:ext uri="{BB962C8B-B14F-4D97-AF65-F5344CB8AC3E}">
        <p14:creationId xmlns:p14="http://schemas.microsoft.com/office/powerpoint/2010/main" val="1896569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1</a:t>
            </a:fld>
            <a:endParaRPr lang="fr-MA"/>
          </a:p>
        </p:txBody>
      </p:sp>
    </p:spTree>
    <p:extLst>
      <p:ext uri="{BB962C8B-B14F-4D97-AF65-F5344CB8AC3E}">
        <p14:creationId xmlns:p14="http://schemas.microsoft.com/office/powerpoint/2010/main" val="2739715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14</a:t>
            </a:fld>
            <a:endParaRPr lang="fr-FR"/>
          </a:p>
        </p:txBody>
      </p:sp>
    </p:spTree>
    <p:extLst>
      <p:ext uri="{BB962C8B-B14F-4D97-AF65-F5344CB8AC3E}">
        <p14:creationId xmlns:p14="http://schemas.microsoft.com/office/powerpoint/2010/main" val="2721283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15</a:t>
            </a:fld>
            <a:endParaRPr lang="fr-FR"/>
          </a:p>
        </p:txBody>
      </p:sp>
    </p:spTree>
    <p:extLst>
      <p:ext uri="{BB962C8B-B14F-4D97-AF65-F5344CB8AC3E}">
        <p14:creationId xmlns:p14="http://schemas.microsoft.com/office/powerpoint/2010/main" val="17100290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16</a:t>
            </a:fld>
            <a:endParaRPr lang="fr-FR"/>
          </a:p>
        </p:txBody>
      </p:sp>
    </p:spTree>
    <p:extLst>
      <p:ext uri="{BB962C8B-B14F-4D97-AF65-F5344CB8AC3E}">
        <p14:creationId xmlns:p14="http://schemas.microsoft.com/office/powerpoint/2010/main" val="16929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17</a:t>
            </a:fld>
            <a:endParaRPr lang="fr-FR"/>
          </a:p>
        </p:txBody>
      </p:sp>
    </p:spTree>
    <p:extLst>
      <p:ext uri="{BB962C8B-B14F-4D97-AF65-F5344CB8AC3E}">
        <p14:creationId xmlns:p14="http://schemas.microsoft.com/office/powerpoint/2010/main" val="667460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18</a:t>
            </a:fld>
            <a:endParaRPr lang="fr-FR"/>
          </a:p>
        </p:txBody>
      </p:sp>
    </p:spTree>
    <p:extLst>
      <p:ext uri="{BB962C8B-B14F-4D97-AF65-F5344CB8AC3E}">
        <p14:creationId xmlns:p14="http://schemas.microsoft.com/office/powerpoint/2010/main" val="3702933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19</a:t>
            </a:fld>
            <a:endParaRPr lang="fr-FR"/>
          </a:p>
        </p:txBody>
      </p:sp>
    </p:spTree>
    <p:extLst>
      <p:ext uri="{BB962C8B-B14F-4D97-AF65-F5344CB8AC3E}">
        <p14:creationId xmlns:p14="http://schemas.microsoft.com/office/powerpoint/2010/main" val="2975341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20</a:t>
            </a:fld>
            <a:endParaRPr lang="fr-FR"/>
          </a:p>
        </p:txBody>
      </p:sp>
    </p:spTree>
    <p:extLst>
      <p:ext uri="{BB962C8B-B14F-4D97-AF65-F5344CB8AC3E}">
        <p14:creationId xmlns:p14="http://schemas.microsoft.com/office/powerpoint/2010/main" val="1023214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r" rtl="1"/>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21</a:t>
            </a:fld>
            <a:endParaRPr lang="fr-MA"/>
          </a:p>
        </p:txBody>
      </p:sp>
    </p:spTree>
    <p:extLst>
      <p:ext uri="{BB962C8B-B14F-4D97-AF65-F5344CB8AC3E}">
        <p14:creationId xmlns:p14="http://schemas.microsoft.com/office/powerpoint/2010/main" val="9895484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fr-MA" b="0" u="none"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22</a:t>
            </a:fld>
            <a:endParaRPr lang="fr-MA"/>
          </a:p>
        </p:txBody>
      </p:sp>
    </p:spTree>
    <p:extLst>
      <p:ext uri="{BB962C8B-B14F-4D97-AF65-F5344CB8AC3E}">
        <p14:creationId xmlns:p14="http://schemas.microsoft.com/office/powerpoint/2010/main" val="2911378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r" rtl="1"/>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23</a:t>
            </a:fld>
            <a:endParaRPr lang="fr-MA"/>
          </a:p>
        </p:txBody>
      </p:sp>
    </p:spTree>
    <p:extLst>
      <p:ext uri="{BB962C8B-B14F-4D97-AF65-F5344CB8AC3E}">
        <p14:creationId xmlns:p14="http://schemas.microsoft.com/office/powerpoint/2010/main" val="1253503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r" rtl="1"/>
            <a:endParaRPr lang="ar-MA" baseline="0" dirty="0"/>
          </a:p>
          <a:p>
            <a:pPr algn="r" rtl="1"/>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3</a:t>
            </a:fld>
            <a:endParaRPr lang="fr-MA"/>
          </a:p>
        </p:txBody>
      </p:sp>
    </p:spTree>
    <p:extLst>
      <p:ext uri="{BB962C8B-B14F-4D97-AF65-F5344CB8AC3E}">
        <p14:creationId xmlns:p14="http://schemas.microsoft.com/office/powerpoint/2010/main" val="2121339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r" rtl="1">
              <a:buFontTx/>
              <a:buNone/>
            </a:pPr>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24</a:t>
            </a:fld>
            <a:endParaRPr lang="fr-MA"/>
          </a:p>
        </p:txBody>
      </p:sp>
    </p:spTree>
    <p:extLst>
      <p:ext uri="{BB962C8B-B14F-4D97-AF65-F5344CB8AC3E}">
        <p14:creationId xmlns:p14="http://schemas.microsoft.com/office/powerpoint/2010/main" val="797590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r" rtl="1"/>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25</a:t>
            </a:fld>
            <a:endParaRPr lang="fr-MA"/>
          </a:p>
        </p:txBody>
      </p:sp>
    </p:spTree>
    <p:extLst>
      <p:ext uri="{BB962C8B-B14F-4D97-AF65-F5344CB8AC3E}">
        <p14:creationId xmlns:p14="http://schemas.microsoft.com/office/powerpoint/2010/main" val="39202825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368DDB80-58EC-4CE1-AA24-97132303EF6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1" eaLnBrk="1" fontAlgn="base" latinLnBrk="0" hangingPunct="1">
              <a:lnSpc>
                <a:spcPct val="100000"/>
              </a:lnSpc>
              <a:spcBef>
                <a:spcPct val="0"/>
              </a:spcBef>
              <a:spcAft>
                <a:spcPct val="0"/>
              </a:spcAft>
              <a:buClrTx/>
              <a:buSzTx/>
              <a:buFontTx/>
              <a:buNone/>
              <a:tabLst/>
              <a:defRPr/>
            </a:pPr>
            <a:fld id="{46C59FB1-0A9F-47BD-910A-517D8717EB50}" type="slidenum">
              <a:rPr kumimoji="0" lang="en-US" altLang="fr-FR"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l" defTabSz="914400" rtl="1" eaLnBrk="1" fontAlgn="base" latinLnBrk="0" hangingPunct="1">
                <a:lnSpc>
                  <a:spcPct val="100000"/>
                </a:lnSpc>
                <a:spcBef>
                  <a:spcPct val="0"/>
                </a:spcBef>
                <a:spcAft>
                  <a:spcPct val="0"/>
                </a:spcAft>
                <a:buClrTx/>
                <a:buSzTx/>
                <a:buFontTx/>
                <a:buNone/>
                <a:tabLst/>
                <a:defRPr/>
              </a:pPr>
              <a:t>31</a:t>
            </a:fld>
            <a:endParaRPr kumimoji="0" lang="en-US" altLang="fr-FR"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0963" name="Rectangle 2">
            <a:extLst>
              <a:ext uri="{FF2B5EF4-FFF2-40B4-BE49-F238E27FC236}">
                <a16:creationId xmlns:a16="http://schemas.microsoft.com/office/drawing/2014/main" id="{8ABC5FF8-7CB9-4A30-BDD3-5C040FC6EDE8}"/>
              </a:ext>
            </a:extLst>
          </p:cNvPr>
          <p:cNvSpPr>
            <a:spLocks noGrp="1" noRot="1" noChangeAspect="1" noChangeArrowheads="1" noTextEdit="1"/>
          </p:cNvSpPr>
          <p:nvPr>
            <p:ph type="sldImg"/>
          </p:nvPr>
        </p:nvSpPr>
        <p:spPr>
          <a:ln/>
        </p:spPr>
      </p:sp>
      <p:sp>
        <p:nvSpPr>
          <p:cNvPr id="40964" name="Rectangle 3">
            <a:extLst>
              <a:ext uri="{FF2B5EF4-FFF2-40B4-BE49-F238E27FC236}">
                <a16:creationId xmlns:a16="http://schemas.microsoft.com/office/drawing/2014/main" id="{7940893D-700C-469F-8396-A0C6C9C12A5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ar-MA" altLang="fr-FR"/>
              <a:t>الهدف من هذا التعدد جعل المتعلم ملما بكل مستويات القراءة </a:t>
            </a:r>
            <a:endParaRPr lang="fr-FR" altLang="fr-FR"/>
          </a:p>
        </p:txBody>
      </p:sp>
    </p:spTree>
    <p:extLst>
      <p:ext uri="{BB962C8B-B14F-4D97-AF65-F5344CB8AC3E}">
        <p14:creationId xmlns:p14="http://schemas.microsoft.com/office/powerpoint/2010/main" val="1026389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r" rtl="1">
              <a:buFontTx/>
              <a:buNone/>
            </a:pPr>
            <a:endParaRPr lang="ar-MA" baseline="0"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4</a:t>
            </a:fld>
            <a:endParaRPr lang="fr-MA"/>
          </a:p>
        </p:txBody>
      </p:sp>
    </p:spTree>
    <p:extLst>
      <p:ext uri="{BB962C8B-B14F-4D97-AF65-F5344CB8AC3E}">
        <p14:creationId xmlns:p14="http://schemas.microsoft.com/office/powerpoint/2010/main" val="1925912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MA" dirty="0">
                <a:effectLst/>
              </a:rPr>
              <a:t>عريب الاسم الاعجمي ان تتفوه به العرب على منهاجها: </a:t>
            </a:r>
            <a:r>
              <a:rPr lang="ar-MA" dirty="0" err="1">
                <a:effectLst/>
              </a:rPr>
              <a:t>تقول:عربته</a:t>
            </a:r>
            <a:r>
              <a:rPr lang="ar-MA" dirty="0">
                <a:effectLst/>
              </a:rPr>
              <a:t> العرب ،واعربته ايضا</a:t>
            </a:r>
            <a:br>
              <a:rPr lang="ar-MA" dirty="0">
                <a:effectLst/>
              </a:rPr>
            </a:br>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5</a:t>
            </a:fld>
            <a:endParaRPr lang="fr-MA"/>
          </a:p>
        </p:txBody>
      </p:sp>
    </p:spTree>
    <p:extLst>
      <p:ext uri="{BB962C8B-B14F-4D97-AF65-F5344CB8AC3E}">
        <p14:creationId xmlns:p14="http://schemas.microsoft.com/office/powerpoint/2010/main" val="4168005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r" rtl="1"/>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6</a:t>
            </a:fld>
            <a:endParaRPr lang="fr-MA"/>
          </a:p>
        </p:txBody>
      </p:sp>
    </p:spTree>
    <p:extLst>
      <p:ext uri="{BB962C8B-B14F-4D97-AF65-F5344CB8AC3E}">
        <p14:creationId xmlns:p14="http://schemas.microsoft.com/office/powerpoint/2010/main" val="396149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r" rtl="1"/>
            <a:r>
              <a:rPr lang="ar-MA" dirty="0"/>
              <a:t>كلامنا لفظ مفيد </a:t>
            </a:r>
            <a:r>
              <a:rPr lang="ar-MA" dirty="0" err="1"/>
              <a:t>كاستقم</a:t>
            </a:r>
            <a:r>
              <a:rPr lang="ar-MA" dirty="0"/>
              <a:t> اسم وفعل ثم حرف الكلم</a:t>
            </a:r>
            <a:br>
              <a:rPr lang="ar-MA" dirty="0"/>
            </a:br>
            <a:r>
              <a:rPr lang="ar-MA" dirty="0"/>
              <a:t>واحده كلمة والقول عمّ وكلمة بها كلام قد يـؤم</a:t>
            </a:r>
            <a:r>
              <a:rPr lang="ar-MA" baseline="0" dirty="0"/>
              <a:t>        ابن مالك</a:t>
            </a:r>
            <a:endParaRPr lang="a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7</a:t>
            </a:fld>
            <a:endParaRPr lang="fr-MA"/>
          </a:p>
        </p:txBody>
      </p:sp>
    </p:spTree>
    <p:extLst>
      <p:ext uri="{BB962C8B-B14F-4D97-AF65-F5344CB8AC3E}">
        <p14:creationId xmlns:p14="http://schemas.microsoft.com/office/powerpoint/2010/main" val="2234384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lgn="r" rtl="1">
              <a:buFontTx/>
              <a:buNone/>
            </a:pPr>
            <a:endParaRPr lang="fr-MA" dirty="0"/>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9</a:t>
            </a:fld>
            <a:endParaRPr lang="fr-MA"/>
          </a:p>
        </p:txBody>
      </p:sp>
    </p:spTree>
    <p:extLst>
      <p:ext uri="{BB962C8B-B14F-4D97-AF65-F5344CB8AC3E}">
        <p14:creationId xmlns:p14="http://schemas.microsoft.com/office/powerpoint/2010/main" val="1058145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r" rtl="1"/>
            <a:r>
              <a:rPr lang="ar-MA" dirty="0"/>
              <a:t>  </a:t>
            </a:r>
            <a:endParaRPr lang="fr-MA" u="none" dirty="0">
              <a:solidFill>
                <a:schemeClr val="tx1"/>
              </a:solidFill>
              <a:effectLst/>
            </a:endParaRPr>
          </a:p>
        </p:txBody>
      </p:sp>
      <p:sp>
        <p:nvSpPr>
          <p:cNvPr id="4" name="Espace réservé du numéro de diapositive 3"/>
          <p:cNvSpPr>
            <a:spLocks noGrp="1"/>
          </p:cNvSpPr>
          <p:nvPr>
            <p:ph type="sldNum" sz="quarter" idx="10"/>
          </p:nvPr>
        </p:nvSpPr>
        <p:spPr/>
        <p:txBody>
          <a:bodyPr/>
          <a:lstStyle/>
          <a:p>
            <a:fld id="{99F0EAA3-DFC1-4A22-BF18-C474D5F655F3}" type="slidenum">
              <a:rPr lang="fr-MA" smtClean="0"/>
              <a:t>10</a:t>
            </a:fld>
            <a:endParaRPr lang="fr-MA"/>
          </a:p>
        </p:txBody>
      </p:sp>
    </p:spTree>
    <p:extLst>
      <p:ext uri="{BB962C8B-B14F-4D97-AF65-F5344CB8AC3E}">
        <p14:creationId xmlns:p14="http://schemas.microsoft.com/office/powerpoint/2010/main" val="2987689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0694C985-0F22-47F9-B1D5-4D3914AEF0AB}" type="slidenum">
              <a:rPr lang="fr-FR"/>
              <a:t>13</a:t>
            </a:fld>
            <a:endParaRPr lang="fr-FR"/>
          </a:p>
        </p:txBody>
      </p:sp>
    </p:spTree>
    <p:extLst>
      <p:ext uri="{BB962C8B-B14F-4D97-AF65-F5344CB8AC3E}">
        <p14:creationId xmlns:p14="http://schemas.microsoft.com/office/powerpoint/2010/main" val="486838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MA"/>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fr-MA"/>
          </a:p>
        </p:txBody>
      </p:sp>
      <p:sp>
        <p:nvSpPr>
          <p:cNvPr id="4" name="Espace réservé de la date 3"/>
          <p:cNvSpPr>
            <a:spLocks noGrp="1"/>
          </p:cNvSpPr>
          <p:nvPr>
            <p:ph type="dt" sz="half" idx="10"/>
          </p:nvPr>
        </p:nvSpPr>
        <p:spPr/>
        <p:txBody>
          <a:bodyPr/>
          <a:lstStyle/>
          <a:p>
            <a:fld id="{93961144-BE31-4111-B034-861634689C97}" type="datetime1">
              <a:rPr lang="fr-MA" smtClean="0"/>
              <a:t>26/12/2017</a:t>
            </a:fld>
            <a:endParaRPr lang="fr-MA"/>
          </a:p>
        </p:txBody>
      </p:sp>
      <p:sp>
        <p:nvSpPr>
          <p:cNvPr id="5" name="Espace réservé du pied de page 4"/>
          <p:cNvSpPr>
            <a:spLocks noGrp="1"/>
          </p:cNvSpPr>
          <p:nvPr>
            <p:ph type="ftr" sz="quarter" idx="11"/>
          </p:nvPr>
        </p:nvSpPr>
        <p:spPr/>
        <p:txBody>
          <a:bodyPr/>
          <a:lstStyle/>
          <a:p>
            <a:r>
              <a:rPr lang="ar-SA"/>
              <a:t>عبدالرحمان خال</a:t>
            </a:r>
            <a:endParaRPr lang="fr-MA"/>
          </a:p>
        </p:txBody>
      </p:sp>
      <p:sp>
        <p:nvSpPr>
          <p:cNvPr id="6" name="Espace réservé du numéro de diapositive 5"/>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371219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10"/>
          </p:nvPr>
        </p:nvSpPr>
        <p:spPr/>
        <p:txBody>
          <a:bodyPr/>
          <a:lstStyle/>
          <a:p>
            <a:fld id="{801CD143-58CD-40D4-B234-33C3E395AE50}" type="datetime1">
              <a:rPr lang="fr-MA" smtClean="0"/>
              <a:t>26/12/2017</a:t>
            </a:fld>
            <a:endParaRPr lang="fr-MA"/>
          </a:p>
        </p:txBody>
      </p:sp>
      <p:sp>
        <p:nvSpPr>
          <p:cNvPr id="5" name="Espace réservé du pied de page 4"/>
          <p:cNvSpPr>
            <a:spLocks noGrp="1"/>
          </p:cNvSpPr>
          <p:nvPr>
            <p:ph type="ftr" sz="quarter" idx="11"/>
          </p:nvPr>
        </p:nvSpPr>
        <p:spPr/>
        <p:txBody>
          <a:bodyPr/>
          <a:lstStyle/>
          <a:p>
            <a:r>
              <a:rPr lang="ar-SA"/>
              <a:t>عبدالرحمان خال</a:t>
            </a:r>
            <a:endParaRPr lang="fr-MA"/>
          </a:p>
        </p:txBody>
      </p:sp>
      <p:sp>
        <p:nvSpPr>
          <p:cNvPr id="6" name="Espace réservé du numéro de diapositive 5"/>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1388377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endParaRPr lang="fr-MA"/>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10"/>
          </p:nvPr>
        </p:nvSpPr>
        <p:spPr/>
        <p:txBody>
          <a:bodyPr/>
          <a:lstStyle/>
          <a:p>
            <a:fld id="{2DCFD05A-90CC-4E92-89D8-341585716318}" type="datetime1">
              <a:rPr lang="fr-MA" smtClean="0"/>
              <a:t>26/12/2017</a:t>
            </a:fld>
            <a:endParaRPr lang="fr-MA"/>
          </a:p>
        </p:txBody>
      </p:sp>
      <p:sp>
        <p:nvSpPr>
          <p:cNvPr id="5" name="Espace réservé du pied de page 4"/>
          <p:cNvSpPr>
            <a:spLocks noGrp="1"/>
          </p:cNvSpPr>
          <p:nvPr>
            <p:ph type="ftr" sz="quarter" idx="11"/>
          </p:nvPr>
        </p:nvSpPr>
        <p:spPr/>
        <p:txBody>
          <a:bodyPr/>
          <a:lstStyle/>
          <a:p>
            <a:r>
              <a:rPr lang="ar-SA"/>
              <a:t>عبدالرحمان خال</a:t>
            </a:r>
            <a:endParaRPr lang="fr-MA"/>
          </a:p>
        </p:txBody>
      </p:sp>
      <p:sp>
        <p:nvSpPr>
          <p:cNvPr id="6" name="Espace réservé du numéro de diapositive 5"/>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3557318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fr-FR"/>
              <a:t>Cliquez pour modifier le style du titre</a:t>
            </a:r>
          </a:p>
        </p:txBody>
      </p:sp>
      <p:sp>
        <p:nvSpPr>
          <p:cNvPr id="3" name="Sous-titr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4">
            <a:extLst>
              <a:ext uri="{FF2B5EF4-FFF2-40B4-BE49-F238E27FC236}">
                <a16:creationId xmlns:a16="http://schemas.microsoft.com/office/drawing/2014/main" id="{9D4E4887-4A95-4CD4-A29F-A71CCDB92C1A}"/>
              </a:ext>
            </a:extLst>
          </p:cNvPr>
          <p:cNvSpPr>
            <a:spLocks noGrp="1" noChangeArrowheads="1"/>
          </p:cNvSpPr>
          <p:nvPr>
            <p:ph type="dt" sz="half" idx="10"/>
          </p:nvPr>
        </p:nvSpPr>
        <p:spPr>
          <a:ln/>
        </p:spPr>
        <p:txBody>
          <a:bodyPr/>
          <a:lstStyle>
            <a:lvl1pPr>
              <a:defRPr/>
            </a:lvl1pPr>
          </a:lstStyle>
          <a:p>
            <a:pPr>
              <a:defRPr/>
            </a:pPr>
            <a:fld id="{1CFE6A07-15F5-4E57-BF54-2DDCF9FDC1A2}" type="datetime1">
              <a:rPr lang="fr-MA" smtClean="0"/>
              <a:t>26/12/2017</a:t>
            </a:fld>
            <a:endParaRPr lang="fr-FR"/>
          </a:p>
        </p:txBody>
      </p:sp>
      <p:sp>
        <p:nvSpPr>
          <p:cNvPr id="5" name="Rectangle 5">
            <a:extLst>
              <a:ext uri="{FF2B5EF4-FFF2-40B4-BE49-F238E27FC236}">
                <a16:creationId xmlns:a16="http://schemas.microsoft.com/office/drawing/2014/main" id="{5DE16CFC-8C36-4E85-A6A9-870EB0510406}"/>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6" name="Rectangle 6">
            <a:extLst>
              <a:ext uri="{FF2B5EF4-FFF2-40B4-BE49-F238E27FC236}">
                <a16:creationId xmlns:a16="http://schemas.microsoft.com/office/drawing/2014/main" id="{757CF554-8809-478D-A045-8C96AD046A92}"/>
              </a:ext>
            </a:extLst>
          </p:cNvPr>
          <p:cNvSpPr>
            <a:spLocks noGrp="1" noChangeArrowheads="1"/>
          </p:cNvSpPr>
          <p:nvPr>
            <p:ph type="sldNum" sz="quarter" idx="12"/>
          </p:nvPr>
        </p:nvSpPr>
        <p:spPr>
          <a:ln/>
        </p:spPr>
        <p:txBody>
          <a:bodyPr/>
          <a:lstStyle>
            <a:lvl1pPr>
              <a:defRPr/>
            </a:lvl1pPr>
          </a:lstStyle>
          <a:p>
            <a:fld id="{6A49B24F-D4A4-4D4E-BC32-D85B3831FDBF}" type="slidenum">
              <a:rPr lang="en-US" altLang="fr-FR"/>
              <a:pPr/>
              <a:t>‹N°›</a:t>
            </a:fld>
            <a:endParaRPr lang="en-US" altLang="fr-FR"/>
          </a:p>
        </p:txBody>
      </p:sp>
    </p:spTree>
    <p:extLst>
      <p:ext uri="{BB962C8B-B14F-4D97-AF65-F5344CB8AC3E}">
        <p14:creationId xmlns:p14="http://schemas.microsoft.com/office/powerpoint/2010/main" val="28763826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AC4DF835-0407-4C05-8595-2EB78D0B5130}"/>
              </a:ext>
            </a:extLst>
          </p:cNvPr>
          <p:cNvSpPr>
            <a:spLocks noGrp="1" noChangeArrowheads="1"/>
          </p:cNvSpPr>
          <p:nvPr>
            <p:ph type="dt" sz="half" idx="10"/>
          </p:nvPr>
        </p:nvSpPr>
        <p:spPr>
          <a:ln/>
        </p:spPr>
        <p:txBody>
          <a:bodyPr/>
          <a:lstStyle>
            <a:lvl1pPr>
              <a:defRPr/>
            </a:lvl1pPr>
          </a:lstStyle>
          <a:p>
            <a:pPr>
              <a:defRPr/>
            </a:pPr>
            <a:fld id="{2B1C9230-1CCE-4DE2-8A92-4398376CA766}" type="datetime1">
              <a:rPr lang="fr-MA" smtClean="0"/>
              <a:t>26/12/2017</a:t>
            </a:fld>
            <a:endParaRPr lang="fr-FR"/>
          </a:p>
        </p:txBody>
      </p:sp>
      <p:sp>
        <p:nvSpPr>
          <p:cNvPr id="5" name="Rectangle 5">
            <a:extLst>
              <a:ext uri="{FF2B5EF4-FFF2-40B4-BE49-F238E27FC236}">
                <a16:creationId xmlns:a16="http://schemas.microsoft.com/office/drawing/2014/main" id="{58F4ED3E-328F-4918-BBD5-630B76C389CA}"/>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6" name="Rectangle 6">
            <a:extLst>
              <a:ext uri="{FF2B5EF4-FFF2-40B4-BE49-F238E27FC236}">
                <a16:creationId xmlns:a16="http://schemas.microsoft.com/office/drawing/2014/main" id="{EAB5234D-63F6-402E-800F-195AD8EC324C}"/>
              </a:ext>
            </a:extLst>
          </p:cNvPr>
          <p:cNvSpPr>
            <a:spLocks noGrp="1" noChangeArrowheads="1"/>
          </p:cNvSpPr>
          <p:nvPr>
            <p:ph type="sldNum" sz="quarter" idx="12"/>
          </p:nvPr>
        </p:nvSpPr>
        <p:spPr>
          <a:ln/>
        </p:spPr>
        <p:txBody>
          <a:bodyPr/>
          <a:lstStyle>
            <a:lvl1pPr>
              <a:defRPr/>
            </a:lvl1pPr>
          </a:lstStyle>
          <a:p>
            <a:fld id="{EA8B3D8E-227C-4681-8A76-8FB38EA601F0}" type="slidenum">
              <a:rPr lang="en-US" altLang="fr-FR"/>
              <a:pPr/>
              <a:t>‹N°›</a:t>
            </a:fld>
            <a:endParaRPr lang="en-US" altLang="fr-FR"/>
          </a:p>
        </p:txBody>
      </p:sp>
    </p:spTree>
    <p:extLst>
      <p:ext uri="{BB962C8B-B14F-4D97-AF65-F5344CB8AC3E}">
        <p14:creationId xmlns:p14="http://schemas.microsoft.com/office/powerpoint/2010/main" val="28918645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4">
            <a:extLst>
              <a:ext uri="{FF2B5EF4-FFF2-40B4-BE49-F238E27FC236}">
                <a16:creationId xmlns:a16="http://schemas.microsoft.com/office/drawing/2014/main" id="{A5C9FE56-1C4B-4E96-879E-50176D9D6F05}"/>
              </a:ext>
            </a:extLst>
          </p:cNvPr>
          <p:cNvSpPr>
            <a:spLocks noGrp="1" noChangeArrowheads="1"/>
          </p:cNvSpPr>
          <p:nvPr>
            <p:ph type="dt" sz="half" idx="10"/>
          </p:nvPr>
        </p:nvSpPr>
        <p:spPr>
          <a:ln/>
        </p:spPr>
        <p:txBody>
          <a:bodyPr/>
          <a:lstStyle>
            <a:lvl1pPr>
              <a:defRPr/>
            </a:lvl1pPr>
          </a:lstStyle>
          <a:p>
            <a:pPr>
              <a:defRPr/>
            </a:pPr>
            <a:fld id="{3C1703A1-DA61-43B2-81D3-CEABE0DF424B}" type="datetime1">
              <a:rPr lang="fr-MA" smtClean="0"/>
              <a:t>26/12/2017</a:t>
            </a:fld>
            <a:endParaRPr lang="fr-FR"/>
          </a:p>
        </p:txBody>
      </p:sp>
      <p:sp>
        <p:nvSpPr>
          <p:cNvPr id="5" name="Rectangle 5">
            <a:extLst>
              <a:ext uri="{FF2B5EF4-FFF2-40B4-BE49-F238E27FC236}">
                <a16:creationId xmlns:a16="http://schemas.microsoft.com/office/drawing/2014/main" id="{A18C8703-D2EE-4371-A2EF-8B422F8976EE}"/>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6" name="Rectangle 6">
            <a:extLst>
              <a:ext uri="{FF2B5EF4-FFF2-40B4-BE49-F238E27FC236}">
                <a16:creationId xmlns:a16="http://schemas.microsoft.com/office/drawing/2014/main" id="{9CBD9519-956E-4EEF-94A9-6202E81B4634}"/>
              </a:ext>
            </a:extLst>
          </p:cNvPr>
          <p:cNvSpPr>
            <a:spLocks noGrp="1" noChangeArrowheads="1"/>
          </p:cNvSpPr>
          <p:nvPr>
            <p:ph type="sldNum" sz="quarter" idx="12"/>
          </p:nvPr>
        </p:nvSpPr>
        <p:spPr>
          <a:ln/>
        </p:spPr>
        <p:txBody>
          <a:bodyPr/>
          <a:lstStyle>
            <a:lvl1pPr>
              <a:defRPr/>
            </a:lvl1pPr>
          </a:lstStyle>
          <a:p>
            <a:fld id="{344B637E-98EA-4331-BE5C-DB0381044BD7}" type="slidenum">
              <a:rPr lang="en-US" altLang="fr-FR"/>
              <a:pPr/>
              <a:t>‹N°›</a:t>
            </a:fld>
            <a:endParaRPr lang="en-US" altLang="fr-FR"/>
          </a:p>
        </p:txBody>
      </p:sp>
    </p:spTree>
    <p:extLst>
      <p:ext uri="{BB962C8B-B14F-4D97-AF65-F5344CB8AC3E}">
        <p14:creationId xmlns:p14="http://schemas.microsoft.com/office/powerpoint/2010/main" val="24859227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a:extLst>
              <a:ext uri="{FF2B5EF4-FFF2-40B4-BE49-F238E27FC236}">
                <a16:creationId xmlns:a16="http://schemas.microsoft.com/office/drawing/2014/main" id="{98CC8705-DF22-43FC-902D-D7D4338AD28F}"/>
              </a:ext>
            </a:extLst>
          </p:cNvPr>
          <p:cNvSpPr>
            <a:spLocks noGrp="1" noChangeArrowheads="1"/>
          </p:cNvSpPr>
          <p:nvPr>
            <p:ph type="dt" sz="half" idx="10"/>
          </p:nvPr>
        </p:nvSpPr>
        <p:spPr>
          <a:ln/>
        </p:spPr>
        <p:txBody>
          <a:bodyPr/>
          <a:lstStyle>
            <a:lvl1pPr>
              <a:defRPr/>
            </a:lvl1pPr>
          </a:lstStyle>
          <a:p>
            <a:pPr>
              <a:defRPr/>
            </a:pPr>
            <a:fld id="{10C8C667-CF9A-4745-A2D1-5E2422C313CD}" type="datetime1">
              <a:rPr lang="fr-MA" smtClean="0"/>
              <a:t>26/12/2017</a:t>
            </a:fld>
            <a:endParaRPr lang="fr-FR"/>
          </a:p>
        </p:txBody>
      </p:sp>
      <p:sp>
        <p:nvSpPr>
          <p:cNvPr id="6" name="Rectangle 5">
            <a:extLst>
              <a:ext uri="{FF2B5EF4-FFF2-40B4-BE49-F238E27FC236}">
                <a16:creationId xmlns:a16="http://schemas.microsoft.com/office/drawing/2014/main" id="{5571EFCC-B568-4296-90C8-147FDC4176B3}"/>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7" name="Rectangle 6">
            <a:extLst>
              <a:ext uri="{FF2B5EF4-FFF2-40B4-BE49-F238E27FC236}">
                <a16:creationId xmlns:a16="http://schemas.microsoft.com/office/drawing/2014/main" id="{7AC44F3B-81AE-4340-86FB-7B5A7D3F18F4}"/>
              </a:ext>
            </a:extLst>
          </p:cNvPr>
          <p:cNvSpPr>
            <a:spLocks noGrp="1" noChangeArrowheads="1"/>
          </p:cNvSpPr>
          <p:nvPr>
            <p:ph type="sldNum" sz="quarter" idx="12"/>
          </p:nvPr>
        </p:nvSpPr>
        <p:spPr>
          <a:ln/>
        </p:spPr>
        <p:txBody>
          <a:bodyPr/>
          <a:lstStyle>
            <a:lvl1pPr>
              <a:defRPr/>
            </a:lvl1pPr>
          </a:lstStyle>
          <a:p>
            <a:fld id="{154F925D-20DC-43CB-8445-56E9314554E6}" type="slidenum">
              <a:rPr lang="en-US" altLang="fr-FR"/>
              <a:pPr/>
              <a:t>‹N°›</a:t>
            </a:fld>
            <a:endParaRPr lang="en-US" altLang="fr-FR"/>
          </a:p>
        </p:txBody>
      </p:sp>
    </p:spTree>
    <p:extLst>
      <p:ext uri="{BB962C8B-B14F-4D97-AF65-F5344CB8AC3E}">
        <p14:creationId xmlns:p14="http://schemas.microsoft.com/office/powerpoint/2010/main" val="25154378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a:extLst>
              <a:ext uri="{FF2B5EF4-FFF2-40B4-BE49-F238E27FC236}">
                <a16:creationId xmlns:a16="http://schemas.microsoft.com/office/drawing/2014/main" id="{637C171F-89C2-4566-A66B-0AF6DF27C778}"/>
              </a:ext>
            </a:extLst>
          </p:cNvPr>
          <p:cNvSpPr>
            <a:spLocks noGrp="1" noChangeArrowheads="1"/>
          </p:cNvSpPr>
          <p:nvPr>
            <p:ph type="dt" sz="half" idx="10"/>
          </p:nvPr>
        </p:nvSpPr>
        <p:spPr>
          <a:ln/>
        </p:spPr>
        <p:txBody>
          <a:bodyPr/>
          <a:lstStyle>
            <a:lvl1pPr>
              <a:defRPr/>
            </a:lvl1pPr>
          </a:lstStyle>
          <a:p>
            <a:pPr>
              <a:defRPr/>
            </a:pPr>
            <a:fld id="{BC33AE6C-9B35-47C4-BC55-9D1F1CCC5143}" type="datetime1">
              <a:rPr lang="fr-MA" smtClean="0"/>
              <a:t>26/12/2017</a:t>
            </a:fld>
            <a:endParaRPr lang="fr-FR"/>
          </a:p>
        </p:txBody>
      </p:sp>
      <p:sp>
        <p:nvSpPr>
          <p:cNvPr id="8" name="Rectangle 5">
            <a:extLst>
              <a:ext uri="{FF2B5EF4-FFF2-40B4-BE49-F238E27FC236}">
                <a16:creationId xmlns:a16="http://schemas.microsoft.com/office/drawing/2014/main" id="{9EC5AA9C-D16F-48A8-B1EB-D13EB475B73B}"/>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9" name="Rectangle 6">
            <a:extLst>
              <a:ext uri="{FF2B5EF4-FFF2-40B4-BE49-F238E27FC236}">
                <a16:creationId xmlns:a16="http://schemas.microsoft.com/office/drawing/2014/main" id="{54302070-3ACD-4DEE-A1CE-BA1A7A36177B}"/>
              </a:ext>
            </a:extLst>
          </p:cNvPr>
          <p:cNvSpPr>
            <a:spLocks noGrp="1" noChangeArrowheads="1"/>
          </p:cNvSpPr>
          <p:nvPr>
            <p:ph type="sldNum" sz="quarter" idx="12"/>
          </p:nvPr>
        </p:nvSpPr>
        <p:spPr>
          <a:ln/>
        </p:spPr>
        <p:txBody>
          <a:bodyPr/>
          <a:lstStyle>
            <a:lvl1pPr>
              <a:defRPr/>
            </a:lvl1pPr>
          </a:lstStyle>
          <a:p>
            <a:fld id="{EC20FA9E-7F75-47CC-AB37-53CFEF03B06F}" type="slidenum">
              <a:rPr lang="en-US" altLang="fr-FR"/>
              <a:pPr/>
              <a:t>‹N°›</a:t>
            </a:fld>
            <a:endParaRPr lang="en-US" altLang="fr-FR"/>
          </a:p>
        </p:txBody>
      </p:sp>
    </p:spTree>
    <p:extLst>
      <p:ext uri="{BB962C8B-B14F-4D97-AF65-F5344CB8AC3E}">
        <p14:creationId xmlns:p14="http://schemas.microsoft.com/office/powerpoint/2010/main" val="4167677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Rectangle 4">
            <a:extLst>
              <a:ext uri="{FF2B5EF4-FFF2-40B4-BE49-F238E27FC236}">
                <a16:creationId xmlns:a16="http://schemas.microsoft.com/office/drawing/2014/main" id="{73E1B808-E2FB-4B48-B4CC-D8C4BF9B69E9}"/>
              </a:ext>
            </a:extLst>
          </p:cNvPr>
          <p:cNvSpPr>
            <a:spLocks noGrp="1" noChangeArrowheads="1"/>
          </p:cNvSpPr>
          <p:nvPr>
            <p:ph type="dt" sz="half" idx="10"/>
          </p:nvPr>
        </p:nvSpPr>
        <p:spPr>
          <a:ln/>
        </p:spPr>
        <p:txBody>
          <a:bodyPr/>
          <a:lstStyle>
            <a:lvl1pPr>
              <a:defRPr/>
            </a:lvl1pPr>
          </a:lstStyle>
          <a:p>
            <a:pPr>
              <a:defRPr/>
            </a:pPr>
            <a:fld id="{80C087BA-25D4-4218-93D4-922FD4C12776}" type="datetime1">
              <a:rPr lang="fr-MA" smtClean="0"/>
              <a:t>26/12/2017</a:t>
            </a:fld>
            <a:endParaRPr lang="fr-FR"/>
          </a:p>
        </p:txBody>
      </p:sp>
      <p:sp>
        <p:nvSpPr>
          <p:cNvPr id="4" name="Rectangle 5">
            <a:extLst>
              <a:ext uri="{FF2B5EF4-FFF2-40B4-BE49-F238E27FC236}">
                <a16:creationId xmlns:a16="http://schemas.microsoft.com/office/drawing/2014/main" id="{3CA7B519-4C55-4D7F-B3D3-0D5A579E48CC}"/>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5" name="Rectangle 6">
            <a:extLst>
              <a:ext uri="{FF2B5EF4-FFF2-40B4-BE49-F238E27FC236}">
                <a16:creationId xmlns:a16="http://schemas.microsoft.com/office/drawing/2014/main" id="{72F9A062-08CD-410F-A0B1-C9A69BAE7701}"/>
              </a:ext>
            </a:extLst>
          </p:cNvPr>
          <p:cNvSpPr>
            <a:spLocks noGrp="1" noChangeArrowheads="1"/>
          </p:cNvSpPr>
          <p:nvPr>
            <p:ph type="sldNum" sz="quarter" idx="12"/>
          </p:nvPr>
        </p:nvSpPr>
        <p:spPr>
          <a:ln/>
        </p:spPr>
        <p:txBody>
          <a:bodyPr/>
          <a:lstStyle>
            <a:lvl1pPr>
              <a:defRPr/>
            </a:lvl1pPr>
          </a:lstStyle>
          <a:p>
            <a:fld id="{810C30E3-9B6B-42B0-A7A7-CA62B716D64F}" type="slidenum">
              <a:rPr lang="en-US" altLang="fr-FR"/>
              <a:pPr/>
              <a:t>‹N°›</a:t>
            </a:fld>
            <a:endParaRPr lang="en-US" altLang="fr-FR"/>
          </a:p>
        </p:txBody>
      </p:sp>
    </p:spTree>
    <p:extLst>
      <p:ext uri="{BB962C8B-B14F-4D97-AF65-F5344CB8AC3E}">
        <p14:creationId xmlns:p14="http://schemas.microsoft.com/office/powerpoint/2010/main" val="21449964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04AF408-A67F-43FF-8C9B-5FCE540C93D6}"/>
              </a:ext>
            </a:extLst>
          </p:cNvPr>
          <p:cNvSpPr>
            <a:spLocks noGrp="1" noChangeArrowheads="1"/>
          </p:cNvSpPr>
          <p:nvPr>
            <p:ph type="dt" sz="half" idx="10"/>
          </p:nvPr>
        </p:nvSpPr>
        <p:spPr>
          <a:ln/>
        </p:spPr>
        <p:txBody>
          <a:bodyPr/>
          <a:lstStyle>
            <a:lvl1pPr>
              <a:defRPr/>
            </a:lvl1pPr>
          </a:lstStyle>
          <a:p>
            <a:pPr>
              <a:defRPr/>
            </a:pPr>
            <a:fld id="{036B7583-F0E5-4D55-BDC1-F7898A6DF802}" type="datetime1">
              <a:rPr lang="fr-MA" smtClean="0"/>
              <a:t>26/12/2017</a:t>
            </a:fld>
            <a:endParaRPr lang="fr-FR"/>
          </a:p>
        </p:txBody>
      </p:sp>
      <p:sp>
        <p:nvSpPr>
          <p:cNvPr id="3" name="Rectangle 5">
            <a:extLst>
              <a:ext uri="{FF2B5EF4-FFF2-40B4-BE49-F238E27FC236}">
                <a16:creationId xmlns:a16="http://schemas.microsoft.com/office/drawing/2014/main" id="{95BD1080-D207-4FB2-88F7-0C75CC3D6DBC}"/>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4" name="Rectangle 6">
            <a:extLst>
              <a:ext uri="{FF2B5EF4-FFF2-40B4-BE49-F238E27FC236}">
                <a16:creationId xmlns:a16="http://schemas.microsoft.com/office/drawing/2014/main" id="{FA296BCE-8B85-46C9-8076-E48AC1DBC1EC}"/>
              </a:ext>
            </a:extLst>
          </p:cNvPr>
          <p:cNvSpPr>
            <a:spLocks noGrp="1" noChangeArrowheads="1"/>
          </p:cNvSpPr>
          <p:nvPr>
            <p:ph type="sldNum" sz="quarter" idx="12"/>
          </p:nvPr>
        </p:nvSpPr>
        <p:spPr>
          <a:ln/>
        </p:spPr>
        <p:txBody>
          <a:bodyPr/>
          <a:lstStyle>
            <a:lvl1pPr>
              <a:defRPr/>
            </a:lvl1pPr>
          </a:lstStyle>
          <a:p>
            <a:fld id="{9D1CB229-8B3D-4132-8B42-5B8EB2395215}" type="slidenum">
              <a:rPr lang="en-US" altLang="fr-FR"/>
              <a:pPr/>
              <a:t>‹N°›</a:t>
            </a:fld>
            <a:endParaRPr lang="en-US" altLang="fr-FR"/>
          </a:p>
        </p:txBody>
      </p:sp>
    </p:spTree>
    <p:extLst>
      <p:ext uri="{BB962C8B-B14F-4D97-AF65-F5344CB8AC3E}">
        <p14:creationId xmlns:p14="http://schemas.microsoft.com/office/powerpoint/2010/main" val="39100969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a:extLst>
              <a:ext uri="{FF2B5EF4-FFF2-40B4-BE49-F238E27FC236}">
                <a16:creationId xmlns:a16="http://schemas.microsoft.com/office/drawing/2014/main" id="{0A36E1B5-62EF-49C0-A740-9B9D7C7F4098}"/>
              </a:ext>
            </a:extLst>
          </p:cNvPr>
          <p:cNvSpPr>
            <a:spLocks noGrp="1" noChangeArrowheads="1"/>
          </p:cNvSpPr>
          <p:nvPr>
            <p:ph type="dt" sz="half" idx="10"/>
          </p:nvPr>
        </p:nvSpPr>
        <p:spPr>
          <a:ln/>
        </p:spPr>
        <p:txBody>
          <a:bodyPr/>
          <a:lstStyle>
            <a:lvl1pPr>
              <a:defRPr/>
            </a:lvl1pPr>
          </a:lstStyle>
          <a:p>
            <a:pPr>
              <a:defRPr/>
            </a:pPr>
            <a:fld id="{8F4605B2-D7F8-4ADB-BE85-3970257D19D9}" type="datetime1">
              <a:rPr lang="fr-MA" smtClean="0"/>
              <a:t>26/12/2017</a:t>
            </a:fld>
            <a:endParaRPr lang="fr-FR"/>
          </a:p>
        </p:txBody>
      </p:sp>
      <p:sp>
        <p:nvSpPr>
          <p:cNvPr id="6" name="Rectangle 5">
            <a:extLst>
              <a:ext uri="{FF2B5EF4-FFF2-40B4-BE49-F238E27FC236}">
                <a16:creationId xmlns:a16="http://schemas.microsoft.com/office/drawing/2014/main" id="{74BEA85B-DB96-4718-96E8-52D40CB3BCAB}"/>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7" name="Rectangle 6">
            <a:extLst>
              <a:ext uri="{FF2B5EF4-FFF2-40B4-BE49-F238E27FC236}">
                <a16:creationId xmlns:a16="http://schemas.microsoft.com/office/drawing/2014/main" id="{A54CDEE4-23A0-448E-84A4-D1B7EB4D7A50}"/>
              </a:ext>
            </a:extLst>
          </p:cNvPr>
          <p:cNvSpPr>
            <a:spLocks noGrp="1" noChangeArrowheads="1"/>
          </p:cNvSpPr>
          <p:nvPr>
            <p:ph type="sldNum" sz="quarter" idx="12"/>
          </p:nvPr>
        </p:nvSpPr>
        <p:spPr>
          <a:ln/>
        </p:spPr>
        <p:txBody>
          <a:bodyPr/>
          <a:lstStyle>
            <a:lvl1pPr>
              <a:defRPr/>
            </a:lvl1pPr>
          </a:lstStyle>
          <a:p>
            <a:fld id="{CCABB448-CB3F-4DF5-A0A1-4BE68A04EAC4}" type="slidenum">
              <a:rPr lang="en-US" altLang="fr-FR"/>
              <a:pPr/>
              <a:t>‹N°›</a:t>
            </a:fld>
            <a:endParaRPr lang="en-US" altLang="fr-FR"/>
          </a:p>
        </p:txBody>
      </p:sp>
    </p:spTree>
    <p:extLst>
      <p:ext uri="{BB962C8B-B14F-4D97-AF65-F5344CB8AC3E}">
        <p14:creationId xmlns:p14="http://schemas.microsoft.com/office/powerpoint/2010/main" val="44842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10"/>
          </p:nvPr>
        </p:nvSpPr>
        <p:spPr/>
        <p:txBody>
          <a:bodyPr/>
          <a:lstStyle/>
          <a:p>
            <a:fld id="{47583BBB-FAED-48AD-A068-9D4CA00B6B64}" type="datetime1">
              <a:rPr lang="fr-MA" smtClean="0"/>
              <a:t>26/12/2017</a:t>
            </a:fld>
            <a:endParaRPr lang="fr-MA"/>
          </a:p>
        </p:txBody>
      </p:sp>
      <p:sp>
        <p:nvSpPr>
          <p:cNvPr id="5" name="Espace réservé du pied de page 4"/>
          <p:cNvSpPr>
            <a:spLocks noGrp="1"/>
          </p:cNvSpPr>
          <p:nvPr>
            <p:ph type="ftr" sz="quarter" idx="11"/>
          </p:nvPr>
        </p:nvSpPr>
        <p:spPr/>
        <p:txBody>
          <a:bodyPr/>
          <a:lstStyle/>
          <a:p>
            <a:r>
              <a:rPr lang="ar-SA"/>
              <a:t>عبدالرحمان خال</a:t>
            </a:r>
            <a:endParaRPr lang="fr-MA"/>
          </a:p>
        </p:txBody>
      </p:sp>
      <p:sp>
        <p:nvSpPr>
          <p:cNvPr id="6" name="Espace réservé du numéro de diapositive 5"/>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13547326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a:extLst>
              <a:ext uri="{FF2B5EF4-FFF2-40B4-BE49-F238E27FC236}">
                <a16:creationId xmlns:a16="http://schemas.microsoft.com/office/drawing/2014/main" id="{07752C92-B287-426F-B2CB-1F0A938DF7CA}"/>
              </a:ext>
            </a:extLst>
          </p:cNvPr>
          <p:cNvSpPr>
            <a:spLocks noGrp="1" noChangeArrowheads="1"/>
          </p:cNvSpPr>
          <p:nvPr>
            <p:ph type="dt" sz="half" idx="10"/>
          </p:nvPr>
        </p:nvSpPr>
        <p:spPr>
          <a:ln/>
        </p:spPr>
        <p:txBody>
          <a:bodyPr/>
          <a:lstStyle>
            <a:lvl1pPr>
              <a:defRPr/>
            </a:lvl1pPr>
          </a:lstStyle>
          <a:p>
            <a:pPr>
              <a:defRPr/>
            </a:pPr>
            <a:fld id="{0DEB52F2-D336-44E7-B5A0-A20E28A6D903}" type="datetime1">
              <a:rPr lang="fr-MA" smtClean="0"/>
              <a:t>26/12/2017</a:t>
            </a:fld>
            <a:endParaRPr lang="fr-FR"/>
          </a:p>
        </p:txBody>
      </p:sp>
      <p:sp>
        <p:nvSpPr>
          <p:cNvPr id="6" name="Rectangle 5">
            <a:extLst>
              <a:ext uri="{FF2B5EF4-FFF2-40B4-BE49-F238E27FC236}">
                <a16:creationId xmlns:a16="http://schemas.microsoft.com/office/drawing/2014/main" id="{AD281024-DCB7-4284-BA91-75F8507433D1}"/>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7" name="Rectangle 6">
            <a:extLst>
              <a:ext uri="{FF2B5EF4-FFF2-40B4-BE49-F238E27FC236}">
                <a16:creationId xmlns:a16="http://schemas.microsoft.com/office/drawing/2014/main" id="{4CCD659B-2634-48D0-939A-23E4419F8310}"/>
              </a:ext>
            </a:extLst>
          </p:cNvPr>
          <p:cNvSpPr>
            <a:spLocks noGrp="1" noChangeArrowheads="1"/>
          </p:cNvSpPr>
          <p:nvPr>
            <p:ph type="sldNum" sz="quarter" idx="12"/>
          </p:nvPr>
        </p:nvSpPr>
        <p:spPr>
          <a:ln/>
        </p:spPr>
        <p:txBody>
          <a:bodyPr/>
          <a:lstStyle>
            <a:lvl1pPr>
              <a:defRPr/>
            </a:lvl1pPr>
          </a:lstStyle>
          <a:p>
            <a:fld id="{CA82CD79-10E4-4511-BDD8-6E652FED58AB}" type="slidenum">
              <a:rPr lang="en-US" altLang="fr-FR"/>
              <a:pPr/>
              <a:t>‹N°›</a:t>
            </a:fld>
            <a:endParaRPr lang="en-US" altLang="fr-FR"/>
          </a:p>
        </p:txBody>
      </p:sp>
    </p:spTree>
    <p:extLst>
      <p:ext uri="{BB962C8B-B14F-4D97-AF65-F5344CB8AC3E}">
        <p14:creationId xmlns:p14="http://schemas.microsoft.com/office/powerpoint/2010/main" val="2888795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56611BAC-A769-48A1-8114-77717527C327}"/>
              </a:ext>
            </a:extLst>
          </p:cNvPr>
          <p:cNvSpPr>
            <a:spLocks noGrp="1" noChangeArrowheads="1"/>
          </p:cNvSpPr>
          <p:nvPr>
            <p:ph type="dt" sz="half" idx="10"/>
          </p:nvPr>
        </p:nvSpPr>
        <p:spPr>
          <a:ln/>
        </p:spPr>
        <p:txBody>
          <a:bodyPr/>
          <a:lstStyle>
            <a:lvl1pPr>
              <a:defRPr/>
            </a:lvl1pPr>
          </a:lstStyle>
          <a:p>
            <a:pPr>
              <a:defRPr/>
            </a:pPr>
            <a:fld id="{6B179EED-AA85-4598-9696-7C8D50C2420D}" type="datetime1">
              <a:rPr lang="fr-MA" smtClean="0"/>
              <a:t>26/12/2017</a:t>
            </a:fld>
            <a:endParaRPr lang="fr-FR"/>
          </a:p>
        </p:txBody>
      </p:sp>
      <p:sp>
        <p:nvSpPr>
          <p:cNvPr id="5" name="Rectangle 5">
            <a:extLst>
              <a:ext uri="{FF2B5EF4-FFF2-40B4-BE49-F238E27FC236}">
                <a16:creationId xmlns:a16="http://schemas.microsoft.com/office/drawing/2014/main" id="{8A3E1679-DF0E-46B5-8897-502E3F2CE8F6}"/>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6" name="Rectangle 6">
            <a:extLst>
              <a:ext uri="{FF2B5EF4-FFF2-40B4-BE49-F238E27FC236}">
                <a16:creationId xmlns:a16="http://schemas.microsoft.com/office/drawing/2014/main" id="{EE333D0B-04D6-489D-A7EB-684D11C486F2}"/>
              </a:ext>
            </a:extLst>
          </p:cNvPr>
          <p:cNvSpPr>
            <a:spLocks noGrp="1" noChangeArrowheads="1"/>
          </p:cNvSpPr>
          <p:nvPr>
            <p:ph type="sldNum" sz="quarter" idx="12"/>
          </p:nvPr>
        </p:nvSpPr>
        <p:spPr>
          <a:ln/>
        </p:spPr>
        <p:txBody>
          <a:bodyPr/>
          <a:lstStyle>
            <a:lvl1pPr>
              <a:defRPr/>
            </a:lvl1pPr>
          </a:lstStyle>
          <a:p>
            <a:fld id="{1DE7DF1B-275A-4A92-AEDA-E30E1AC0BBD1}" type="slidenum">
              <a:rPr lang="en-US" altLang="fr-FR"/>
              <a:pPr/>
              <a:t>‹N°›</a:t>
            </a:fld>
            <a:endParaRPr lang="en-US" altLang="fr-FR"/>
          </a:p>
        </p:txBody>
      </p:sp>
    </p:spTree>
    <p:extLst>
      <p:ext uri="{BB962C8B-B14F-4D97-AF65-F5344CB8AC3E}">
        <p14:creationId xmlns:p14="http://schemas.microsoft.com/office/powerpoint/2010/main" val="436277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98BDF059-EA76-4210-9AA9-57C33036F865}"/>
              </a:ext>
            </a:extLst>
          </p:cNvPr>
          <p:cNvSpPr>
            <a:spLocks noGrp="1" noChangeArrowheads="1"/>
          </p:cNvSpPr>
          <p:nvPr>
            <p:ph type="dt" sz="half" idx="10"/>
          </p:nvPr>
        </p:nvSpPr>
        <p:spPr>
          <a:ln/>
        </p:spPr>
        <p:txBody>
          <a:bodyPr/>
          <a:lstStyle>
            <a:lvl1pPr>
              <a:defRPr/>
            </a:lvl1pPr>
          </a:lstStyle>
          <a:p>
            <a:pPr>
              <a:defRPr/>
            </a:pPr>
            <a:fld id="{740607C6-692F-442C-A988-553CD0433281}" type="datetime1">
              <a:rPr lang="fr-MA" smtClean="0"/>
              <a:t>26/12/2017</a:t>
            </a:fld>
            <a:endParaRPr lang="fr-FR"/>
          </a:p>
        </p:txBody>
      </p:sp>
      <p:sp>
        <p:nvSpPr>
          <p:cNvPr id="5" name="Rectangle 5">
            <a:extLst>
              <a:ext uri="{FF2B5EF4-FFF2-40B4-BE49-F238E27FC236}">
                <a16:creationId xmlns:a16="http://schemas.microsoft.com/office/drawing/2014/main" id="{5C9B2CAD-81D2-436E-AD31-7784610E9E69}"/>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6" name="Rectangle 6">
            <a:extLst>
              <a:ext uri="{FF2B5EF4-FFF2-40B4-BE49-F238E27FC236}">
                <a16:creationId xmlns:a16="http://schemas.microsoft.com/office/drawing/2014/main" id="{BE8515C7-E1F7-49B3-986B-254CCE7AD2C0}"/>
              </a:ext>
            </a:extLst>
          </p:cNvPr>
          <p:cNvSpPr>
            <a:spLocks noGrp="1" noChangeArrowheads="1"/>
          </p:cNvSpPr>
          <p:nvPr>
            <p:ph type="sldNum" sz="quarter" idx="12"/>
          </p:nvPr>
        </p:nvSpPr>
        <p:spPr>
          <a:ln/>
        </p:spPr>
        <p:txBody>
          <a:bodyPr/>
          <a:lstStyle>
            <a:lvl1pPr>
              <a:defRPr/>
            </a:lvl1pPr>
          </a:lstStyle>
          <a:p>
            <a:fld id="{9C12B763-C29A-491F-8B50-271F7846FDEE}" type="slidenum">
              <a:rPr lang="en-US" altLang="fr-FR"/>
              <a:pPr/>
              <a:t>‹N°›</a:t>
            </a:fld>
            <a:endParaRPr lang="en-US" altLang="fr-FR"/>
          </a:p>
        </p:txBody>
      </p:sp>
    </p:spTree>
    <p:extLst>
      <p:ext uri="{BB962C8B-B14F-4D97-AF65-F5344CB8AC3E}">
        <p14:creationId xmlns:p14="http://schemas.microsoft.com/office/powerpoint/2010/main" val="793018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p:spPr>
        <p:txBody>
          <a:bodyPr/>
          <a:lstStyle/>
          <a:p>
            <a:r>
              <a:rPr lang="fr-FR"/>
              <a:t>Cliquez pour modifier le style du titre</a:t>
            </a:r>
          </a:p>
        </p:txBody>
      </p:sp>
      <p:sp>
        <p:nvSpPr>
          <p:cNvPr id="3" name="Espace réservé du tableau 2"/>
          <p:cNvSpPr>
            <a:spLocks noGrp="1"/>
          </p:cNvSpPr>
          <p:nvPr>
            <p:ph type="tbl" idx="1"/>
          </p:nvPr>
        </p:nvSpPr>
        <p:spPr>
          <a:xfrm>
            <a:off x="609600" y="1600201"/>
            <a:ext cx="10972800" cy="4525963"/>
          </a:xfrm>
        </p:spPr>
        <p:txBody>
          <a:bodyPr/>
          <a:lstStyle/>
          <a:p>
            <a:pPr lvl="0"/>
            <a:endParaRPr lang="fr-FR" noProof="0"/>
          </a:p>
        </p:txBody>
      </p:sp>
      <p:sp>
        <p:nvSpPr>
          <p:cNvPr id="4" name="Rectangle 4">
            <a:extLst>
              <a:ext uri="{FF2B5EF4-FFF2-40B4-BE49-F238E27FC236}">
                <a16:creationId xmlns:a16="http://schemas.microsoft.com/office/drawing/2014/main" id="{AC101F62-091D-4A4A-A2B4-AA80CA5234D8}"/>
              </a:ext>
            </a:extLst>
          </p:cNvPr>
          <p:cNvSpPr>
            <a:spLocks noGrp="1" noChangeArrowheads="1"/>
          </p:cNvSpPr>
          <p:nvPr>
            <p:ph type="dt" sz="half" idx="10"/>
          </p:nvPr>
        </p:nvSpPr>
        <p:spPr>
          <a:ln/>
        </p:spPr>
        <p:txBody>
          <a:bodyPr/>
          <a:lstStyle>
            <a:lvl1pPr>
              <a:defRPr/>
            </a:lvl1pPr>
          </a:lstStyle>
          <a:p>
            <a:pPr>
              <a:defRPr/>
            </a:pPr>
            <a:fld id="{1E911313-5724-4F6A-B171-AD8E23B10D64}" type="datetime1">
              <a:rPr lang="fr-MA" smtClean="0"/>
              <a:t>26/12/2017</a:t>
            </a:fld>
            <a:endParaRPr lang="fr-FR"/>
          </a:p>
        </p:txBody>
      </p:sp>
      <p:sp>
        <p:nvSpPr>
          <p:cNvPr id="5" name="Rectangle 5">
            <a:extLst>
              <a:ext uri="{FF2B5EF4-FFF2-40B4-BE49-F238E27FC236}">
                <a16:creationId xmlns:a16="http://schemas.microsoft.com/office/drawing/2014/main" id="{B9AD3222-B184-4106-9E90-6247378331E7}"/>
              </a:ext>
            </a:extLst>
          </p:cNvPr>
          <p:cNvSpPr>
            <a:spLocks noGrp="1" noChangeArrowheads="1"/>
          </p:cNvSpPr>
          <p:nvPr>
            <p:ph type="ftr" sz="quarter" idx="11"/>
          </p:nvPr>
        </p:nvSpPr>
        <p:spPr>
          <a:ln/>
        </p:spPr>
        <p:txBody>
          <a:bodyPr/>
          <a:lstStyle>
            <a:lvl1pPr>
              <a:defRPr/>
            </a:lvl1pPr>
          </a:lstStyle>
          <a:p>
            <a:pPr>
              <a:defRPr/>
            </a:pPr>
            <a:r>
              <a:rPr lang="ar-SA"/>
              <a:t>عبدالرحمان خال</a:t>
            </a:r>
            <a:endParaRPr lang="en-US"/>
          </a:p>
        </p:txBody>
      </p:sp>
      <p:sp>
        <p:nvSpPr>
          <p:cNvPr id="6" name="Rectangle 6">
            <a:extLst>
              <a:ext uri="{FF2B5EF4-FFF2-40B4-BE49-F238E27FC236}">
                <a16:creationId xmlns:a16="http://schemas.microsoft.com/office/drawing/2014/main" id="{C88DDC35-FA13-46A5-A0F8-E350E60910CD}"/>
              </a:ext>
            </a:extLst>
          </p:cNvPr>
          <p:cNvSpPr>
            <a:spLocks noGrp="1" noChangeArrowheads="1"/>
          </p:cNvSpPr>
          <p:nvPr>
            <p:ph type="sldNum" sz="quarter" idx="12"/>
          </p:nvPr>
        </p:nvSpPr>
        <p:spPr>
          <a:ln/>
        </p:spPr>
        <p:txBody>
          <a:bodyPr/>
          <a:lstStyle>
            <a:lvl1pPr>
              <a:defRPr/>
            </a:lvl1pPr>
          </a:lstStyle>
          <a:p>
            <a:fld id="{290B96FB-6B8B-43EA-A38F-1029B84A1650}" type="slidenum">
              <a:rPr lang="en-US" altLang="fr-FR"/>
              <a:pPr/>
              <a:t>‹N°›</a:t>
            </a:fld>
            <a:endParaRPr lang="en-US" altLang="fr-FR"/>
          </a:p>
        </p:txBody>
      </p:sp>
    </p:spTree>
    <p:extLst>
      <p:ext uri="{BB962C8B-B14F-4D97-AF65-F5344CB8AC3E}">
        <p14:creationId xmlns:p14="http://schemas.microsoft.com/office/powerpoint/2010/main" val="20969048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p>
            <a:r>
              <a:rPr lang="fr-FR"/>
              <a:t>Cliquez pour modifier le style du titre</a:t>
            </a: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5ECA99E-F128-4F56-97EF-0970F17784A2}" type="datetime1">
              <a:rPr lang="fr-MA" smtClean="0"/>
              <a:t>26/12/2017</a:t>
            </a:fld>
            <a:endParaRPr lang="fr-FR"/>
          </a:p>
        </p:txBody>
      </p:sp>
      <p:sp>
        <p:nvSpPr>
          <p:cNvPr id="5" name="Espace réservé du pied de page 4"/>
          <p:cNvSpPr>
            <a:spLocks noGrp="1"/>
          </p:cNvSpPr>
          <p:nvPr>
            <p:ph type="ftr" sz="quarter" idx="11"/>
          </p:nvPr>
        </p:nvSpPr>
        <p:spPr/>
        <p:txBody>
          <a:bodyPr/>
          <a:lstStyle/>
          <a:p>
            <a:r>
              <a:rPr lang="ar-SA"/>
              <a:t>عبدالرحمان خال</a:t>
            </a:r>
            <a:endParaRPr lang="fr-FR"/>
          </a:p>
        </p:txBody>
      </p:sp>
      <p:sp>
        <p:nvSpPr>
          <p:cNvPr id="6" name="Espace réservé du numéro de diapositive 5"/>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22985015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984E178F-2CA9-43BD-B8B9-A48A51BDA4C9}" type="datetime1">
              <a:rPr lang="fr-MA" smtClean="0"/>
              <a:t>26/12/2017</a:t>
            </a:fld>
            <a:endParaRPr lang="fr-FR"/>
          </a:p>
        </p:txBody>
      </p:sp>
      <p:sp>
        <p:nvSpPr>
          <p:cNvPr id="5" name="Espace réservé du pied de page 4"/>
          <p:cNvSpPr>
            <a:spLocks noGrp="1"/>
          </p:cNvSpPr>
          <p:nvPr>
            <p:ph type="ftr" sz="quarter" idx="11"/>
          </p:nvPr>
        </p:nvSpPr>
        <p:spPr/>
        <p:txBody>
          <a:bodyPr/>
          <a:lstStyle/>
          <a:p>
            <a:r>
              <a:rPr lang="ar-SA"/>
              <a:t>عبدالرحمان خال</a:t>
            </a:r>
            <a:endParaRPr lang="fr-FR"/>
          </a:p>
        </p:txBody>
      </p:sp>
      <p:sp>
        <p:nvSpPr>
          <p:cNvPr id="6" name="Espace réservé du numéro de diapositive 5"/>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22795953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Cliquez pour modifier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A8F7B879-9FD4-4502-BFBE-44CB512A28F9}" type="datetime1">
              <a:rPr lang="fr-MA" smtClean="0"/>
              <a:t>26/12/2017</a:t>
            </a:fld>
            <a:endParaRPr lang="fr-FR"/>
          </a:p>
        </p:txBody>
      </p:sp>
      <p:sp>
        <p:nvSpPr>
          <p:cNvPr id="5" name="Espace réservé du pied de page 4"/>
          <p:cNvSpPr>
            <a:spLocks noGrp="1"/>
          </p:cNvSpPr>
          <p:nvPr>
            <p:ph type="ftr" sz="quarter" idx="11"/>
          </p:nvPr>
        </p:nvSpPr>
        <p:spPr/>
        <p:txBody>
          <a:bodyPr/>
          <a:lstStyle/>
          <a:p>
            <a:r>
              <a:rPr lang="ar-SA"/>
              <a:t>عبدالرحمان خال</a:t>
            </a:r>
            <a:endParaRPr lang="fr-FR"/>
          </a:p>
        </p:txBody>
      </p:sp>
      <p:sp>
        <p:nvSpPr>
          <p:cNvPr id="6" name="Espace réservé du numéro de diapositive 5"/>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12469978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0F047AD8-C43B-470E-8784-9F6834EA951D}" type="datetime1">
              <a:rPr lang="fr-MA" smtClean="0"/>
              <a:t>26/12/2017</a:t>
            </a:fld>
            <a:endParaRPr lang="fr-FR"/>
          </a:p>
        </p:txBody>
      </p:sp>
      <p:sp>
        <p:nvSpPr>
          <p:cNvPr id="6" name="Espace réservé du pied de page 5"/>
          <p:cNvSpPr>
            <a:spLocks noGrp="1"/>
          </p:cNvSpPr>
          <p:nvPr>
            <p:ph type="ftr" sz="quarter" idx="11"/>
          </p:nvPr>
        </p:nvSpPr>
        <p:spPr/>
        <p:txBody>
          <a:bodyPr/>
          <a:lstStyle/>
          <a:p>
            <a:r>
              <a:rPr lang="ar-SA"/>
              <a:t>عبدالرحمان خال</a:t>
            </a:r>
            <a:endParaRPr lang="fr-FR"/>
          </a:p>
        </p:txBody>
      </p:sp>
      <p:sp>
        <p:nvSpPr>
          <p:cNvPr id="7" name="Espace réservé du numéro de diapositive 6"/>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436483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pour modifier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D8DA57E5-6ED8-4888-8EDE-7F22289130B7}" type="datetime1">
              <a:rPr lang="fr-MA" smtClean="0"/>
              <a:t>26/12/2017</a:t>
            </a:fld>
            <a:endParaRPr lang="fr-FR"/>
          </a:p>
        </p:txBody>
      </p:sp>
      <p:sp>
        <p:nvSpPr>
          <p:cNvPr id="8" name="Espace réservé du pied de page 7"/>
          <p:cNvSpPr>
            <a:spLocks noGrp="1"/>
          </p:cNvSpPr>
          <p:nvPr>
            <p:ph type="ftr" sz="quarter" idx="11"/>
          </p:nvPr>
        </p:nvSpPr>
        <p:spPr/>
        <p:txBody>
          <a:bodyPr/>
          <a:lstStyle/>
          <a:p>
            <a:r>
              <a:rPr lang="ar-SA"/>
              <a:t>عبدالرحمان خال</a:t>
            </a:r>
            <a:endParaRPr lang="fr-FR"/>
          </a:p>
        </p:txBody>
      </p:sp>
      <p:sp>
        <p:nvSpPr>
          <p:cNvPr id="9" name="Espace réservé du numéro de diapositive 8"/>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26577401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e la date 2"/>
          <p:cNvSpPr>
            <a:spLocks noGrp="1"/>
          </p:cNvSpPr>
          <p:nvPr>
            <p:ph type="dt" sz="half" idx="10"/>
          </p:nvPr>
        </p:nvSpPr>
        <p:spPr/>
        <p:txBody>
          <a:bodyPr/>
          <a:lstStyle/>
          <a:p>
            <a:fld id="{981FF503-66B5-46FC-AFAA-B9333F588912}" type="datetime1">
              <a:rPr lang="fr-MA" smtClean="0"/>
              <a:t>26/12/2017</a:t>
            </a:fld>
            <a:endParaRPr lang="fr-FR"/>
          </a:p>
        </p:txBody>
      </p:sp>
      <p:sp>
        <p:nvSpPr>
          <p:cNvPr id="4" name="Espace réservé du pied de page 3"/>
          <p:cNvSpPr>
            <a:spLocks noGrp="1"/>
          </p:cNvSpPr>
          <p:nvPr>
            <p:ph type="ftr" sz="quarter" idx="11"/>
          </p:nvPr>
        </p:nvSpPr>
        <p:spPr/>
        <p:txBody>
          <a:bodyPr/>
          <a:lstStyle/>
          <a:p>
            <a:r>
              <a:rPr lang="ar-SA"/>
              <a:t>عبدالرحمان خال</a:t>
            </a:r>
            <a:endParaRPr lang="fr-FR"/>
          </a:p>
        </p:txBody>
      </p:sp>
      <p:sp>
        <p:nvSpPr>
          <p:cNvPr id="5" name="Espace réservé du numéro de diapositive 4"/>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1602731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MA"/>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A9653225-D75C-4ACE-BE7E-B30FD954DB86}" type="datetime1">
              <a:rPr lang="fr-MA" smtClean="0"/>
              <a:t>26/12/2017</a:t>
            </a:fld>
            <a:endParaRPr lang="fr-MA"/>
          </a:p>
        </p:txBody>
      </p:sp>
      <p:sp>
        <p:nvSpPr>
          <p:cNvPr id="5" name="Espace réservé du pied de page 4"/>
          <p:cNvSpPr>
            <a:spLocks noGrp="1"/>
          </p:cNvSpPr>
          <p:nvPr>
            <p:ph type="ftr" sz="quarter" idx="11"/>
          </p:nvPr>
        </p:nvSpPr>
        <p:spPr/>
        <p:txBody>
          <a:bodyPr/>
          <a:lstStyle/>
          <a:p>
            <a:r>
              <a:rPr lang="ar-SA"/>
              <a:t>عبدالرحمان خال</a:t>
            </a:r>
            <a:endParaRPr lang="fr-MA"/>
          </a:p>
        </p:txBody>
      </p:sp>
      <p:sp>
        <p:nvSpPr>
          <p:cNvPr id="6" name="Espace réservé du numéro de diapositive 5"/>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4002857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46FA888-222C-47C7-B24F-944B66F5E40F}" type="datetime1">
              <a:rPr lang="fr-MA" smtClean="0"/>
              <a:t>26/12/2017</a:t>
            </a:fld>
            <a:endParaRPr lang="fr-FR"/>
          </a:p>
        </p:txBody>
      </p:sp>
      <p:sp>
        <p:nvSpPr>
          <p:cNvPr id="3" name="Espace réservé du pied de page 2"/>
          <p:cNvSpPr>
            <a:spLocks noGrp="1"/>
          </p:cNvSpPr>
          <p:nvPr>
            <p:ph type="ftr" sz="quarter" idx="11"/>
          </p:nvPr>
        </p:nvSpPr>
        <p:spPr/>
        <p:txBody>
          <a:bodyPr/>
          <a:lstStyle/>
          <a:p>
            <a:r>
              <a:rPr lang="ar-SA"/>
              <a:t>عبدالرحمان خال</a:t>
            </a:r>
            <a:endParaRPr lang="fr-FR"/>
          </a:p>
        </p:txBody>
      </p:sp>
      <p:sp>
        <p:nvSpPr>
          <p:cNvPr id="4" name="Espace réservé du numéro de diapositive 3"/>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4261670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Cliquez pour modifier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38ED171D-AD4E-4F99-BE32-047B8E373D15}" type="datetime1">
              <a:rPr lang="fr-MA" smtClean="0"/>
              <a:t>26/12/2017</a:t>
            </a:fld>
            <a:endParaRPr lang="fr-FR"/>
          </a:p>
        </p:txBody>
      </p:sp>
      <p:sp>
        <p:nvSpPr>
          <p:cNvPr id="6" name="Espace réservé du pied de page 5"/>
          <p:cNvSpPr>
            <a:spLocks noGrp="1"/>
          </p:cNvSpPr>
          <p:nvPr>
            <p:ph type="ftr" sz="quarter" idx="11"/>
          </p:nvPr>
        </p:nvSpPr>
        <p:spPr/>
        <p:txBody>
          <a:bodyPr/>
          <a:lstStyle/>
          <a:p>
            <a:r>
              <a:rPr lang="ar-SA"/>
              <a:t>عبدالرحمان خال</a:t>
            </a:r>
            <a:endParaRPr lang="fr-FR"/>
          </a:p>
        </p:txBody>
      </p:sp>
      <p:sp>
        <p:nvSpPr>
          <p:cNvPr id="7" name="Espace réservé du numéro de diapositive 6"/>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12353989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Cliquez pour modifier le style du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502388B6-DDA2-4D1F-8C63-FB86B45CDB5C}" type="datetime1">
              <a:rPr lang="fr-MA" smtClean="0"/>
              <a:t>26/12/2017</a:t>
            </a:fld>
            <a:endParaRPr lang="fr-FR"/>
          </a:p>
        </p:txBody>
      </p:sp>
      <p:sp>
        <p:nvSpPr>
          <p:cNvPr id="6" name="Espace réservé du pied de page 5"/>
          <p:cNvSpPr>
            <a:spLocks noGrp="1"/>
          </p:cNvSpPr>
          <p:nvPr>
            <p:ph type="ftr" sz="quarter" idx="11"/>
          </p:nvPr>
        </p:nvSpPr>
        <p:spPr/>
        <p:txBody>
          <a:bodyPr/>
          <a:lstStyle/>
          <a:p>
            <a:r>
              <a:rPr lang="ar-SA"/>
              <a:t>عبدالرحمان خال</a:t>
            </a:r>
            <a:endParaRPr lang="fr-FR"/>
          </a:p>
        </p:txBody>
      </p:sp>
      <p:sp>
        <p:nvSpPr>
          <p:cNvPr id="7" name="Espace réservé du numéro de diapositive 6"/>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23813812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pour modifier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269123C-430C-40BE-B2BA-FDB22EA771A6}" type="datetime1">
              <a:rPr lang="fr-MA" smtClean="0"/>
              <a:t>26/12/2017</a:t>
            </a:fld>
            <a:endParaRPr lang="fr-FR"/>
          </a:p>
        </p:txBody>
      </p:sp>
      <p:sp>
        <p:nvSpPr>
          <p:cNvPr id="5" name="Espace réservé du pied de page 4"/>
          <p:cNvSpPr>
            <a:spLocks noGrp="1"/>
          </p:cNvSpPr>
          <p:nvPr>
            <p:ph type="ftr" sz="quarter" idx="11"/>
          </p:nvPr>
        </p:nvSpPr>
        <p:spPr/>
        <p:txBody>
          <a:bodyPr/>
          <a:lstStyle/>
          <a:p>
            <a:r>
              <a:rPr lang="ar-SA"/>
              <a:t>عبدالرحمان خال</a:t>
            </a:r>
            <a:endParaRPr lang="fr-FR"/>
          </a:p>
        </p:txBody>
      </p:sp>
      <p:sp>
        <p:nvSpPr>
          <p:cNvPr id="6" name="Espace réservé du numéro de diapositive 5"/>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31426931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Cliquez pour modifier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5FCE38F-1A1C-4620-836A-CB1C797E2910}" type="datetime1">
              <a:rPr lang="fr-MA" smtClean="0"/>
              <a:t>26/12/2017</a:t>
            </a:fld>
            <a:endParaRPr lang="fr-FR"/>
          </a:p>
        </p:txBody>
      </p:sp>
      <p:sp>
        <p:nvSpPr>
          <p:cNvPr id="5" name="Espace réservé du pied de page 4"/>
          <p:cNvSpPr>
            <a:spLocks noGrp="1"/>
          </p:cNvSpPr>
          <p:nvPr>
            <p:ph type="ftr" sz="quarter" idx="11"/>
          </p:nvPr>
        </p:nvSpPr>
        <p:spPr/>
        <p:txBody>
          <a:bodyPr/>
          <a:lstStyle/>
          <a:p>
            <a:r>
              <a:rPr lang="ar-SA"/>
              <a:t>عبدالرحمان خال</a:t>
            </a:r>
            <a:endParaRPr lang="fr-FR"/>
          </a:p>
        </p:txBody>
      </p:sp>
      <p:sp>
        <p:nvSpPr>
          <p:cNvPr id="6" name="Espace réservé du numéro de diapositive 5"/>
          <p:cNvSpPr>
            <a:spLocks noGrp="1"/>
          </p:cNvSpPr>
          <p:nvPr>
            <p:ph type="sldNum" sz="quarter" idx="12"/>
          </p:nvPr>
        </p:nvSpPr>
        <p:spPr/>
        <p:txBody>
          <a:bodyPr/>
          <a:lstStyle/>
          <a:p>
            <a:fld id="{FF1716C9-75A6-45BF-A1DA-FC6EE392A285}" type="slidenum">
              <a:rPr lang="fr-FR" smtClean="0"/>
              <a:pPr/>
              <a:t>‹N°›</a:t>
            </a:fld>
            <a:endParaRPr lang="fr-FR"/>
          </a:p>
        </p:txBody>
      </p:sp>
    </p:spTree>
    <p:extLst>
      <p:ext uri="{BB962C8B-B14F-4D97-AF65-F5344CB8AC3E}">
        <p14:creationId xmlns:p14="http://schemas.microsoft.com/office/powerpoint/2010/main" val="42690281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dgm">
  <p:cSld name="Titre et graphique ou organigramme hiérarchique">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p:spPr>
        <p:txBody>
          <a:bodyPr/>
          <a:lstStyle/>
          <a:p>
            <a:r>
              <a:rPr lang="fr-FR"/>
              <a:t>Cliquez pour modifier le style du titre</a:t>
            </a:r>
          </a:p>
        </p:txBody>
      </p:sp>
      <p:sp>
        <p:nvSpPr>
          <p:cNvPr id="3" name="Espace réservé du graphique SmartArt 2"/>
          <p:cNvSpPr>
            <a:spLocks noGrp="1"/>
          </p:cNvSpPr>
          <p:nvPr>
            <p:ph type="dgm" idx="1"/>
          </p:nvPr>
        </p:nvSpPr>
        <p:spPr>
          <a:xfrm>
            <a:off x="609600" y="1600201"/>
            <a:ext cx="10972800" cy="4525963"/>
          </a:xfrm>
        </p:spPr>
        <p:txBody>
          <a:bodyPr/>
          <a:lstStyle/>
          <a:p>
            <a:pPr lvl="0"/>
            <a:endParaRPr lang="fr-FR" noProof="0"/>
          </a:p>
        </p:txBody>
      </p:sp>
      <p:sp>
        <p:nvSpPr>
          <p:cNvPr id="4" name="Rectangle 4"/>
          <p:cNvSpPr>
            <a:spLocks noGrp="1" noChangeArrowheads="1"/>
          </p:cNvSpPr>
          <p:nvPr>
            <p:ph type="dt" sz="half" idx="10"/>
          </p:nvPr>
        </p:nvSpPr>
        <p:spPr/>
        <p:txBody>
          <a:bodyPr/>
          <a:lstStyle>
            <a:lvl1pPr>
              <a:defRPr/>
            </a:lvl1pPr>
          </a:lstStyle>
          <a:p>
            <a:pPr>
              <a:defRPr/>
            </a:pPr>
            <a:fld id="{EAEE2278-037C-44E5-BF18-D495BC1912DF}" type="datetime1">
              <a:rPr lang="fr-MA" smtClean="0"/>
              <a:t>26/12/2017</a:t>
            </a:fld>
            <a:endParaRPr lang="fr-FR"/>
          </a:p>
        </p:txBody>
      </p:sp>
      <p:sp>
        <p:nvSpPr>
          <p:cNvPr id="5" name="Rectangle 5"/>
          <p:cNvSpPr>
            <a:spLocks noGrp="1" noChangeArrowheads="1"/>
          </p:cNvSpPr>
          <p:nvPr>
            <p:ph type="ftr" sz="quarter" idx="11"/>
          </p:nvPr>
        </p:nvSpPr>
        <p:spPr/>
        <p:txBody>
          <a:bodyPr/>
          <a:lstStyle>
            <a:lvl1pPr>
              <a:defRPr/>
            </a:lvl1pPr>
          </a:lstStyle>
          <a:p>
            <a:pPr>
              <a:defRPr/>
            </a:pPr>
            <a:r>
              <a:rPr lang="ar-SA"/>
              <a:t>عبدالرحمان خال</a:t>
            </a:r>
            <a:endParaRPr lang="fr-FR"/>
          </a:p>
        </p:txBody>
      </p:sp>
      <p:sp>
        <p:nvSpPr>
          <p:cNvPr id="6" name="Rectangle 6"/>
          <p:cNvSpPr>
            <a:spLocks noGrp="1" noChangeArrowheads="1"/>
          </p:cNvSpPr>
          <p:nvPr>
            <p:ph type="sldNum" sz="quarter" idx="12"/>
          </p:nvPr>
        </p:nvSpPr>
        <p:spPr/>
        <p:txBody>
          <a:bodyPr/>
          <a:lstStyle>
            <a:lvl1pPr>
              <a:defRPr/>
            </a:lvl1pPr>
          </a:lstStyle>
          <a:p>
            <a:pPr>
              <a:defRPr/>
            </a:pPr>
            <a:fld id="{AC2F38D7-A4D0-40D2-8A50-9E8E8661FA3F}" type="slidenum">
              <a:rPr lang="fr-FR"/>
              <a:pPr>
                <a:defRPr/>
              </a:pPr>
              <a:t>‹N°›</a:t>
            </a:fld>
            <a:endParaRPr lang="fr-FR"/>
          </a:p>
        </p:txBody>
      </p:sp>
    </p:spTree>
    <p:extLst>
      <p:ext uri="{BB962C8B-B14F-4D97-AF65-F5344CB8AC3E}">
        <p14:creationId xmlns:p14="http://schemas.microsoft.com/office/powerpoint/2010/main" val="141211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5" name="Espace réservé de la date 4"/>
          <p:cNvSpPr>
            <a:spLocks noGrp="1"/>
          </p:cNvSpPr>
          <p:nvPr>
            <p:ph type="dt" sz="half" idx="10"/>
          </p:nvPr>
        </p:nvSpPr>
        <p:spPr/>
        <p:txBody>
          <a:bodyPr/>
          <a:lstStyle/>
          <a:p>
            <a:fld id="{83D37B25-C317-4AC9-9690-76E7A500B347}" type="datetime1">
              <a:rPr lang="fr-MA" smtClean="0"/>
              <a:t>26/12/2017</a:t>
            </a:fld>
            <a:endParaRPr lang="fr-MA"/>
          </a:p>
        </p:txBody>
      </p:sp>
      <p:sp>
        <p:nvSpPr>
          <p:cNvPr id="6" name="Espace réservé du pied de page 5"/>
          <p:cNvSpPr>
            <a:spLocks noGrp="1"/>
          </p:cNvSpPr>
          <p:nvPr>
            <p:ph type="ftr" sz="quarter" idx="11"/>
          </p:nvPr>
        </p:nvSpPr>
        <p:spPr/>
        <p:txBody>
          <a:bodyPr/>
          <a:lstStyle/>
          <a:p>
            <a:r>
              <a:rPr lang="ar-SA"/>
              <a:t>عبدالرحمان خال</a:t>
            </a:r>
            <a:endParaRPr lang="fr-MA"/>
          </a:p>
        </p:txBody>
      </p:sp>
      <p:sp>
        <p:nvSpPr>
          <p:cNvPr id="7" name="Espace réservé du numéro de diapositive 6"/>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1367087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endParaRPr lang="fr-MA"/>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7" name="Espace réservé de la date 6"/>
          <p:cNvSpPr>
            <a:spLocks noGrp="1"/>
          </p:cNvSpPr>
          <p:nvPr>
            <p:ph type="dt" sz="half" idx="10"/>
          </p:nvPr>
        </p:nvSpPr>
        <p:spPr/>
        <p:txBody>
          <a:bodyPr/>
          <a:lstStyle/>
          <a:p>
            <a:fld id="{04A03F08-BDA9-46D5-B6DB-52CEB849B31D}" type="datetime1">
              <a:rPr lang="fr-MA" smtClean="0"/>
              <a:t>26/12/2017</a:t>
            </a:fld>
            <a:endParaRPr lang="fr-MA"/>
          </a:p>
        </p:txBody>
      </p:sp>
      <p:sp>
        <p:nvSpPr>
          <p:cNvPr id="8" name="Espace réservé du pied de page 7"/>
          <p:cNvSpPr>
            <a:spLocks noGrp="1"/>
          </p:cNvSpPr>
          <p:nvPr>
            <p:ph type="ftr" sz="quarter" idx="11"/>
          </p:nvPr>
        </p:nvSpPr>
        <p:spPr/>
        <p:txBody>
          <a:bodyPr/>
          <a:lstStyle/>
          <a:p>
            <a:r>
              <a:rPr lang="ar-SA"/>
              <a:t>عبدالرحمان خال</a:t>
            </a:r>
            <a:endParaRPr lang="fr-MA"/>
          </a:p>
        </p:txBody>
      </p:sp>
      <p:sp>
        <p:nvSpPr>
          <p:cNvPr id="9" name="Espace réservé du numéro de diapositive 8"/>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2234556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e la date 2"/>
          <p:cNvSpPr>
            <a:spLocks noGrp="1"/>
          </p:cNvSpPr>
          <p:nvPr>
            <p:ph type="dt" sz="half" idx="10"/>
          </p:nvPr>
        </p:nvSpPr>
        <p:spPr/>
        <p:txBody>
          <a:bodyPr/>
          <a:lstStyle/>
          <a:p>
            <a:fld id="{5390B98F-AE7B-4121-BD4A-AF49B2A5B9BB}" type="datetime1">
              <a:rPr lang="fr-MA" smtClean="0"/>
              <a:t>26/12/2017</a:t>
            </a:fld>
            <a:endParaRPr lang="fr-MA"/>
          </a:p>
        </p:txBody>
      </p:sp>
      <p:sp>
        <p:nvSpPr>
          <p:cNvPr id="4" name="Espace réservé du pied de page 3"/>
          <p:cNvSpPr>
            <a:spLocks noGrp="1"/>
          </p:cNvSpPr>
          <p:nvPr>
            <p:ph type="ftr" sz="quarter" idx="11"/>
          </p:nvPr>
        </p:nvSpPr>
        <p:spPr/>
        <p:txBody>
          <a:bodyPr/>
          <a:lstStyle/>
          <a:p>
            <a:r>
              <a:rPr lang="ar-SA"/>
              <a:t>عبدالرحمان خال</a:t>
            </a:r>
            <a:endParaRPr lang="fr-MA"/>
          </a:p>
        </p:txBody>
      </p:sp>
      <p:sp>
        <p:nvSpPr>
          <p:cNvPr id="5" name="Espace réservé du numéro de diapositive 4"/>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2794585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ACB15DC-5359-4DA0-A185-A9A072CAD34B}" type="datetime1">
              <a:rPr lang="fr-MA" smtClean="0"/>
              <a:t>26/12/2017</a:t>
            </a:fld>
            <a:endParaRPr lang="fr-MA"/>
          </a:p>
        </p:txBody>
      </p:sp>
      <p:sp>
        <p:nvSpPr>
          <p:cNvPr id="3" name="Espace réservé du pied de page 2"/>
          <p:cNvSpPr>
            <a:spLocks noGrp="1"/>
          </p:cNvSpPr>
          <p:nvPr>
            <p:ph type="ftr" sz="quarter" idx="11"/>
          </p:nvPr>
        </p:nvSpPr>
        <p:spPr/>
        <p:txBody>
          <a:bodyPr/>
          <a:lstStyle/>
          <a:p>
            <a:r>
              <a:rPr lang="ar-SA"/>
              <a:t>عبدالرحمان خال</a:t>
            </a:r>
            <a:endParaRPr lang="fr-MA"/>
          </a:p>
        </p:txBody>
      </p:sp>
      <p:sp>
        <p:nvSpPr>
          <p:cNvPr id="4" name="Espace réservé du numéro de diapositive 3"/>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1196443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MA"/>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704D0983-5AD5-44FD-B381-94E7C2F7D137}" type="datetime1">
              <a:rPr lang="fr-MA" smtClean="0"/>
              <a:t>26/12/2017</a:t>
            </a:fld>
            <a:endParaRPr lang="fr-MA"/>
          </a:p>
        </p:txBody>
      </p:sp>
      <p:sp>
        <p:nvSpPr>
          <p:cNvPr id="6" name="Espace réservé du pied de page 5"/>
          <p:cNvSpPr>
            <a:spLocks noGrp="1"/>
          </p:cNvSpPr>
          <p:nvPr>
            <p:ph type="ftr" sz="quarter" idx="11"/>
          </p:nvPr>
        </p:nvSpPr>
        <p:spPr/>
        <p:txBody>
          <a:bodyPr/>
          <a:lstStyle/>
          <a:p>
            <a:r>
              <a:rPr lang="ar-SA"/>
              <a:t>عبدالرحمان خال</a:t>
            </a:r>
            <a:endParaRPr lang="fr-MA"/>
          </a:p>
        </p:txBody>
      </p:sp>
      <p:sp>
        <p:nvSpPr>
          <p:cNvPr id="7" name="Espace réservé du numéro de diapositive 6"/>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3721998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MA"/>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MA"/>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CD7C207B-864F-4405-BA1A-3A74F30FB9B9}" type="datetime1">
              <a:rPr lang="fr-MA" smtClean="0"/>
              <a:t>26/12/2017</a:t>
            </a:fld>
            <a:endParaRPr lang="fr-MA"/>
          </a:p>
        </p:txBody>
      </p:sp>
      <p:sp>
        <p:nvSpPr>
          <p:cNvPr id="6" name="Espace réservé du pied de page 5"/>
          <p:cNvSpPr>
            <a:spLocks noGrp="1"/>
          </p:cNvSpPr>
          <p:nvPr>
            <p:ph type="ftr" sz="quarter" idx="11"/>
          </p:nvPr>
        </p:nvSpPr>
        <p:spPr/>
        <p:txBody>
          <a:bodyPr/>
          <a:lstStyle/>
          <a:p>
            <a:r>
              <a:rPr lang="ar-SA"/>
              <a:t>عبدالرحمان خال</a:t>
            </a:r>
            <a:endParaRPr lang="fr-MA"/>
          </a:p>
        </p:txBody>
      </p:sp>
      <p:sp>
        <p:nvSpPr>
          <p:cNvPr id="7" name="Espace réservé du numéro de diapositive 6"/>
          <p:cNvSpPr>
            <a:spLocks noGrp="1"/>
          </p:cNvSpPr>
          <p:nvPr>
            <p:ph type="sldNum" sz="quarter" idx="12"/>
          </p:nvPr>
        </p:nvSpPr>
        <p:spPr/>
        <p:txBody>
          <a:bodyPr/>
          <a:lstStyle/>
          <a:p>
            <a:fld id="{1A67AA76-4E06-4A7C-AF9C-966650F51B13}" type="slidenum">
              <a:rPr lang="fr-MA" smtClean="0"/>
              <a:t>‹N°›</a:t>
            </a:fld>
            <a:endParaRPr lang="fr-MA"/>
          </a:p>
        </p:txBody>
      </p:sp>
    </p:spTree>
    <p:extLst>
      <p:ext uri="{BB962C8B-B14F-4D97-AF65-F5344CB8AC3E}">
        <p14:creationId xmlns:p14="http://schemas.microsoft.com/office/powerpoint/2010/main" val="2723679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MA"/>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814BF-7FE7-4258-BE42-240F99B99F87}" type="datetime1">
              <a:rPr lang="fr-MA" smtClean="0"/>
              <a:t>26/12/2017</a:t>
            </a:fld>
            <a:endParaRPr lang="fr-MA"/>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ar-SA"/>
              <a:t>عبدالرحمان خال</a:t>
            </a:r>
            <a:endParaRPr lang="fr-MA"/>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67AA76-4E06-4A7C-AF9C-966650F51B13}" type="slidenum">
              <a:rPr lang="fr-MA" smtClean="0"/>
              <a:t>‹N°›</a:t>
            </a:fld>
            <a:endParaRPr lang="fr-MA"/>
          </a:p>
        </p:txBody>
      </p:sp>
    </p:spTree>
    <p:extLst>
      <p:ext uri="{BB962C8B-B14F-4D97-AF65-F5344CB8AC3E}">
        <p14:creationId xmlns:p14="http://schemas.microsoft.com/office/powerpoint/2010/main" val="1264613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D4CF5A1-6599-4824-87C5-D8FCB32E8DA7}"/>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Cliquez pour modifier le style du titre</a:t>
            </a:r>
          </a:p>
        </p:txBody>
      </p:sp>
      <p:sp>
        <p:nvSpPr>
          <p:cNvPr id="2051" name="Rectangle 3">
            <a:extLst>
              <a:ext uri="{FF2B5EF4-FFF2-40B4-BE49-F238E27FC236}">
                <a16:creationId xmlns:a16="http://schemas.microsoft.com/office/drawing/2014/main" id="{30C1E9D8-DC7C-4397-A37A-6CF45671D10C}"/>
              </a:ext>
            </a:extLst>
          </p:cNvPr>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Cliquez pour modifier les styles du texte du masque</a:t>
            </a:r>
          </a:p>
          <a:p>
            <a:pPr lvl="1"/>
            <a:r>
              <a:rPr lang="en-US" altLang="fr-FR"/>
              <a:t>Deuxième niveau</a:t>
            </a:r>
          </a:p>
          <a:p>
            <a:pPr lvl="2"/>
            <a:r>
              <a:rPr lang="en-US" altLang="fr-FR"/>
              <a:t>Troisième niveau</a:t>
            </a:r>
          </a:p>
          <a:p>
            <a:pPr lvl="3"/>
            <a:r>
              <a:rPr lang="en-US" altLang="fr-FR"/>
              <a:t>Quatrième niveau</a:t>
            </a:r>
          </a:p>
          <a:p>
            <a:pPr lvl="4"/>
            <a:r>
              <a:rPr lang="en-US" altLang="fr-FR"/>
              <a:t>Cinquième niveau</a:t>
            </a:r>
          </a:p>
        </p:txBody>
      </p:sp>
      <p:sp>
        <p:nvSpPr>
          <p:cNvPr id="1028" name="Rectangle 4">
            <a:extLst>
              <a:ext uri="{FF2B5EF4-FFF2-40B4-BE49-F238E27FC236}">
                <a16:creationId xmlns:a16="http://schemas.microsoft.com/office/drawing/2014/main" id="{62AE98F2-871A-4999-B044-A95C90892967}"/>
              </a:ext>
            </a:extLst>
          </p:cNvPr>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795BA484-52DE-4B7F-B8CC-7B326F1FAFE6}" type="datetime1">
              <a:rPr lang="fr-MA" smtClean="0"/>
              <a:t>26/12/2017</a:t>
            </a:fld>
            <a:endParaRPr lang="fr-FR"/>
          </a:p>
        </p:txBody>
      </p:sp>
      <p:sp>
        <p:nvSpPr>
          <p:cNvPr id="1029" name="Rectangle 5">
            <a:extLst>
              <a:ext uri="{FF2B5EF4-FFF2-40B4-BE49-F238E27FC236}">
                <a16:creationId xmlns:a16="http://schemas.microsoft.com/office/drawing/2014/main" id="{D2F9CC28-17AF-4978-B8D4-281F1287973F}"/>
              </a:ext>
            </a:extLst>
          </p:cNvPr>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r>
              <a:rPr lang="ar-SA"/>
              <a:t>عبدالرحمان خال</a:t>
            </a:r>
            <a:endParaRPr lang="en-US"/>
          </a:p>
        </p:txBody>
      </p:sp>
      <p:sp>
        <p:nvSpPr>
          <p:cNvPr id="1030" name="Rectangle 6">
            <a:extLst>
              <a:ext uri="{FF2B5EF4-FFF2-40B4-BE49-F238E27FC236}">
                <a16:creationId xmlns:a16="http://schemas.microsoft.com/office/drawing/2014/main" id="{299D0256-547D-47C4-AF3D-D7C53906C900}"/>
              </a:ext>
            </a:extLst>
          </p:cNvPr>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fld id="{5C651794-A778-4B17-89A4-FA12BA3E4414}" type="slidenum">
              <a:rPr lang="en-US" altLang="fr-FR"/>
              <a:pPr/>
              <a:t>‹N°›</a:t>
            </a:fld>
            <a:endParaRPr lang="en-US" altLang="fr-FR"/>
          </a:p>
        </p:txBody>
      </p:sp>
    </p:spTree>
    <p:extLst>
      <p:ext uri="{BB962C8B-B14F-4D97-AF65-F5344CB8AC3E}">
        <p14:creationId xmlns:p14="http://schemas.microsoft.com/office/powerpoint/2010/main" val="154263493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dt="0"/>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pitchFamily="34" charset="0"/>
          <a:cs typeface="Arial" pitchFamily="34" charset="0"/>
        </a:defRPr>
      </a:lvl2pPr>
      <a:lvl3pPr algn="ctr" rtl="1" eaLnBrk="0" fontAlgn="base" hangingPunct="0">
        <a:spcBef>
          <a:spcPct val="0"/>
        </a:spcBef>
        <a:spcAft>
          <a:spcPct val="0"/>
        </a:spcAft>
        <a:defRPr sz="4400">
          <a:solidFill>
            <a:schemeClr val="tx2"/>
          </a:solidFill>
          <a:latin typeface="Arial" pitchFamily="34" charset="0"/>
          <a:cs typeface="Arial" pitchFamily="34" charset="0"/>
        </a:defRPr>
      </a:lvl3pPr>
      <a:lvl4pPr algn="ctr" rtl="1" eaLnBrk="0" fontAlgn="base" hangingPunct="0">
        <a:spcBef>
          <a:spcPct val="0"/>
        </a:spcBef>
        <a:spcAft>
          <a:spcPct val="0"/>
        </a:spcAft>
        <a:defRPr sz="4400">
          <a:solidFill>
            <a:schemeClr val="tx2"/>
          </a:solidFill>
          <a:latin typeface="Arial" pitchFamily="34" charset="0"/>
          <a:cs typeface="Arial" pitchFamily="34" charset="0"/>
        </a:defRPr>
      </a:lvl4pPr>
      <a:lvl5pPr algn="ctr" rtl="1"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1" fontAlgn="base">
        <a:spcBef>
          <a:spcPct val="0"/>
        </a:spcBef>
        <a:spcAft>
          <a:spcPct val="0"/>
        </a:spcAft>
        <a:defRPr sz="4400">
          <a:solidFill>
            <a:schemeClr val="tx2"/>
          </a:solidFill>
          <a:latin typeface="Arial" pitchFamily="34" charset="0"/>
          <a:cs typeface="Arial" pitchFamily="34" charset="0"/>
        </a:defRPr>
      </a:lvl6pPr>
      <a:lvl7pPr marL="914400" algn="ctr" rtl="1" fontAlgn="base">
        <a:spcBef>
          <a:spcPct val="0"/>
        </a:spcBef>
        <a:spcAft>
          <a:spcPct val="0"/>
        </a:spcAft>
        <a:defRPr sz="4400">
          <a:solidFill>
            <a:schemeClr val="tx2"/>
          </a:solidFill>
          <a:latin typeface="Arial" pitchFamily="34" charset="0"/>
          <a:cs typeface="Arial" pitchFamily="34" charset="0"/>
        </a:defRPr>
      </a:lvl7pPr>
      <a:lvl8pPr marL="1371600" algn="ctr" rtl="1" fontAlgn="base">
        <a:spcBef>
          <a:spcPct val="0"/>
        </a:spcBef>
        <a:spcAft>
          <a:spcPct val="0"/>
        </a:spcAft>
        <a:defRPr sz="4400">
          <a:solidFill>
            <a:schemeClr val="tx2"/>
          </a:solidFill>
          <a:latin typeface="Arial" pitchFamily="34" charset="0"/>
          <a:cs typeface="Arial" pitchFamily="34" charset="0"/>
        </a:defRPr>
      </a:lvl8pPr>
      <a:lvl9pPr marL="1828800" algn="ctr" rtl="1"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5400000" scaled="0"/>
          <a:tileRect/>
        </a:gra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35151-CD88-4003-8605-F879CBFB3105}" type="datetime1">
              <a:rPr lang="fr-MA" smtClean="0"/>
              <a:t>26/12/2017</a:t>
            </a:fld>
            <a:endParaRPr lang="fr-FR"/>
          </a:p>
        </p:txBody>
      </p:sp>
      <p:sp>
        <p:nvSpPr>
          <p:cNvPr id="5" name="Espace réservé du pied de page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ar-SA"/>
              <a:t>عبدالرحمان خال</a:t>
            </a:r>
            <a:endParaRPr lang="fr-FR"/>
          </a:p>
        </p:txBody>
      </p:sp>
      <p:sp>
        <p:nvSpPr>
          <p:cNvPr id="6" name="Espace réservé du numéro de diapositive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1716C9-75A6-45BF-A1DA-FC6EE392A285}" type="slidenum">
              <a:rPr lang="fr-FR" smtClean="0"/>
              <a:pPr/>
              <a:t>‹N°›</a:t>
            </a:fld>
            <a:endParaRPr lang="fr-FR"/>
          </a:p>
        </p:txBody>
      </p:sp>
    </p:spTree>
    <p:extLst>
      <p:ext uri="{BB962C8B-B14F-4D97-AF65-F5344CB8AC3E}">
        <p14:creationId xmlns:p14="http://schemas.microsoft.com/office/powerpoint/2010/main" val="8189475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3"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ar-MA" sz="8000" b="1" dirty="0" err="1"/>
              <a:t>ديداكتيك</a:t>
            </a:r>
            <a:r>
              <a:rPr lang="ar-MA" sz="8000" b="1" dirty="0"/>
              <a:t> اللغة العربية</a:t>
            </a:r>
            <a:br>
              <a:rPr lang="ar-MA" sz="8000" b="1" dirty="0"/>
            </a:br>
            <a:r>
              <a:rPr lang="ar-MA" sz="2400" b="1" dirty="0"/>
              <a:t>مفاهيم ومنهجيات ومقاربات بيداغوجية</a:t>
            </a:r>
            <a:endParaRPr lang="fr-MA" sz="8000" b="1" dirty="0"/>
          </a:p>
        </p:txBody>
      </p:sp>
      <p:sp>
        <p:nvSpPr>
          <p:cNvPr id="4" name="Espace réservé du pied de page 3">
            <a:extLst>
              <a:ext uri="{FF2B5EF4-FFF2-40B4-BE49-F238E27FC236}">
                <a16:creationId xmlns:a16="http://schemas.microsoft.com/office/drawing/2014/main" id="{ADA14038-C5BD-41B9-B702-D7300E36AD5E}"/>
              </a:ext>
            </a:extLst>
          </p:cNvPr>
          <p:cNvSpPr>
            <a:spLocks noGrp="1"/>
          </p:cNvSpPr>
          <p:nvPr>
            <p:ph type="ftr" sz="quarter" idx="11"/>
          </p:nvPr>
        </p:nvSpPr>
        <p:spPr/>
        <p:txBody>
          <a:bodyPr/>
          <a:lstStyle/>
          <a:p>
            <a:r>
              <a:rPr lang="ar-SA"/>
              <a:t>عبدالرحمان خال</a:t>
            </a:r>
            <a:endParaRPr lang="fr-MA"/>
          </a:p>
        </p:txBody>
      </p:sp>
      <p:sp>
        <p:nvSpPr>
          <p:cNvPr id="6" name="Sous-titre 5">
            <a:extLst>
              <a:ext uri="{FF2B5EF4-FFF2-40B4-BE49-F238E27FC236}">
                <a16:creationId xmlns:a16="http://schemas.microsoft.com/office/drawing/2014/main" id="{00BC4E09-3668-436F-A527-2965538F87D3}"/>
              </a:ext>
            </a:extLst>
          </p:cNvPr>
          <p:cNvSpPr>
            <a:spLocks noGrp="1"/>
          </p:cNvSpPr>
          <p:nvPr>
            <p:ph type="subTitle" idx="1"/>
          </p:nvPr>
        </p:nvSpPr>
        <p:spPr/>
        <p:txBody>
          <a:bodyPr/>
          <a:lstStyle/>
          <a:p>
            <a:endParaRPr lang="fr-FR"/>
          </a:p>
        </p:txBody>
      </p:sp>
    </p:spTree>
    <p:extLst>
      <p:ext uri="{BB962C8B-B14F-4D97-AF65-F5344CB8AC3E}">
        <p14:creationId xmlns:p14="http://schemas.microsoft.com/office/powerpoint/2010/main" val="3453407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50825"/>
            <a:ext cx="10515600" cy="682625"/>
          </a:xfrm>
        </p:spPr>
        <p:txBody>
          <a:bodyPr>
            <a:normAutofit fontScale="90000"/>
          </a:bodyPr>
          <a:lstStyle/>
          <a:p>
            <a:pPr algn="ctr" rtl="1"/>
            <a:r>
              <a:rPr lang="ar-MA" b="1" dirty="0"/>
              <a:t>بعض </a:t>
            </a:r>
            <a:r>
              <a:rPr lang="ar-SA" b="1" dirty="0"/>
              <a:t>أسس</a:t>
            </a:r>
            <a:r>
              <a:rPr lang="ar-MA" b="1" dirty="0"/>
              <a:t> </a:t>
            </a:r>
            <a:r>
              <a:rPr lang="ar-MA" b="1" u="sng" dirty="0">
                <a:solidFill>
                  <a:srgbClr val="FF0000"/>
                </a:solidFill>
                <a:effectLst>
                  <a:outerShdw blurRad="38100" dist="38100" dir="2700000" algn="tl">
                    <a:srgbClr val="000000">
                      <a:alpha val="43137"/>
                    </a:srgbClr>
                  </a:outerShdw>
                </a:effectLst>
              </a:rPr>
              <a:t>منهاج اللغة العربية </a:t>
            </a:r>
            <a:r>
              <a:rPr lang="ar-MA" b="1" dirty="0"/>
              <a:t>(المنهاج المنقح)</a:t>
            </a:r>
            <a:endParaRPr lang="fr-MA" b="1" dirty="0"/>
          </a:p>
        </p:txBody>
      </p:sp>
      <p:sp>
        <p:nvSpPr>
          <p:cNvPr id="3" name="Espace réservé du contenu 2"/>
          <p:cNvSpPr>
            <a:spLocks noGrp="1"/>
          </p:cNvSpPr>
          <p:nvPr>
            <p:ph idx="1"/>
          </p:nvPr>
        </p:nvSpPr>
        <p:spPr>
          <a:xfrm>
            <a:off x="838200" y="933450"/>
            <a:ext cx="10515600" cy="5243513"/>
          </a:xfrm>
        </p:spPr>
        <p:txBody>
          <a:bodyPr>
            <a:normAutofit fontScale="92500" lnSpcReduction="10000"/>
          </a:bodyPr>
          <a:lstStyle/>
          <a:p>
            <a:pPr algn="r" rtl="1"/>
            <a:r>
              <a:rPr lang="ar-MA" b="1" u="sng" dirty="0"/>
              <a:t>مرتكزات عامة مشتركة:</a:t>
            </a:r>
          </a:p>
          <a:p>
            <a:pPr algn="r" rtl="1"/>
            <a:r>
              <a:rPr lang="ar-MA" dirty="0"/>
              <a:t>الاختيارات الوطنية والغايات الكبرى للنظام التربوي ومهام المدرسة الوطنية.</a:t>
            </a:r>
          </a:p>
          <a:p>
            <a:pPr algn="r" rtl="1"/>
            <a:r>
              <a:rPr lang="ar-MA" dirty="0"/>
              <a:t>الاختيارات البيداغوجية في مجال: القيم –الكفايات- المضامين – تنظيم الدراسة:</a:t>
            </a:r>
          </a:p>
          <a:p>
            <a:pPr marL="1428750" algn="r" rtl="1"/>
            <a:r>
              <a:rPr lang="ar-MA" dirty="0"/>
              <a:t>ملمح الطفل ومواصفاته.</a:t>
            </a:r>
          </a:p>
          <a:p>
            <a:pPr marL="1428750" algn="r" rtl="1"/>
            <a:r>
              <a:rPr lang="ar-MA" dirty="0"/>
              <a:t>بنية البرامج الدراسية.</a:t>
            </a:r>
          </a:p>
          <a:p>
            <a:pPr marL="1428750" algn="r" rtl="1"/>
            <a:r>
              <a:rPr lang="ar-MA" dirty="0"/>
              <a:t>اختيارات وتوجهات في مجال </a:t>
            </a:r>
            <a:r>
              <a:rPr lang="ar-MA" b="1" dirty="0">
                <a:solidFill>
                  <a:srgbClr val="FF0000"/>
                </a:solidFill>
              </a:rPr>
              <a:t>المقاربات البيداغوجية</a:t>
            </a:r>
            <a:r>
              <a:rPr lang="ar-MA" dirty="0"/>
              <a:t>.</a:t>
            </a:r>
          </a:p>
          <a:p>
            <a:pPr marL="1428750" algn="r" rtl="1"/>
            <a:r>
              <a:rPr lang="ar-MA" dirty="0"/>
              <a:t>التخطيط وتنظيم الدراسة واستعمال الزمن.</a:t>
            </a:r>
          </a:p>
          <a:p>
            <a:pPr marL="0" indent="266700" algn="r" rtl="1"/>
            <a:r>
              <a:rPr lang="ar-MA" b="1" u="sng" dirty="0"/>
              <a:t>خاص باللغة العربية:</a:t>
            </a:r>
          </a:p>
          <a:p>
            <a:pPr algn="r" rtl="1"/>
            <a:r>
              <a:rPr lang="ar-MA" b="1" dirty="0">
                <a:solidFill>
                  <a:srgbClr val="FF0000"/>
                </a:solidFill>
              </a:rPr>
              <a:t>توجيهات تربوية، مبادئ عامة.</a:t>
            </a:r>
          </a:p>
          <a:p>
            <a:pPr algn="r" rtl="1"/>
            <a:r>
              <a:rPr lang="ar-MA" dirty="0"/>
              <a:t>المقاربة بالكفايات: بناء وتطوير </a:t>
            </a:r>
            <a:r>
              <a:rPr lang="ar-MA" b="1" dirty="0">
                <a:solidFill>
                  <a:srgbClr val="FF0000"/>
                </a:solidFill>
              </a:rPr>
              <a:t>الكفاية اللغوية</a:t>
            </a:r>
            <a:r>
              <a:rPr lang="ar-MA" dirty="0"/>
              <a:t>، كفايات مادة اللغة العربية.</a:t>
            </a:r>
          </a:p>
          <a:p>
            <a:pPr algn="r" rtl="1"/>
            <a:r>
              <a:rPr lang="ar-MA" dirty="0"/>
              <a:t>التنظيم البيداغوجي العام لمادة اللغة العربية: الغلاف الزمني، الوسائل التعليمية، التقويم والدعم، بنية البرامج الدراسية، أهداف المكونات </a:t>
            </a:r>
            <a:r>
              <a:rPr lang="ar-MA" dirty="0">
                <a:solidFill>
                  <a:srgbClr val="FF0000"/>
                </a:solidFill>
              </a:rPr>
              <a:t>وتدبير الدروس والحصص</a:t>
            </a:r>
            <a:r>
              <a:rPr lang="ar-MA" dirty="0"/>
              <a:t>.</a:t>
            </a:r>
          </a:p>
          <a:p>
            <a:pPr algn="r" rtl="1"/>
            <a:endParaRPr lang="ar-MA" dirty="0"/>
          </a:p>
          <a:p>
            <a:pPr algn="r" rtl="1"/>
            <a:endParaRPr lang="fr-MA" dirty="0"/>
          </a:p>
        </p:txBody>
      </p:sp>
      <p:sp>
        <p:nvSpPr>
          <p:cNvPr id="4" name="Étoile : 4 branches 3"/>
          <p:cNvSpPr/>
          <p:nvPr/>
        </p:nvSpPr>
        <p:spPr>
          <a:xfrm>
            <a:off x="9525000" y="666750"/>
            <a:ext cx="361950" cy="3429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MA"/>
          </a:p>
        </p:txBody>
      </p:sp>
      <p:sp>
        <p:nvSpPr>
          <p:cNvPr id="5" name="Espace réservé du pied de page 4">
            <a:extLst>
              <a:ext uri="{FF2B5EF4-FFF2-40B4-BE49-F238E27FC236}">
                <a16:creationId xmlns:a16="http://schemas.microsoft.com/office/drawing/2014/main" id="{BADA32EC-2A15-4E8A-B10A-BA1A8B651A28}"/>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478474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946913F-4305-4A18-B134-4DA5FD14B2CE}"/>
              </a:ext>
            </a:extLst>
          </p:cNvPr>
          <p:cNvSpPr>
            <a:spLocks noGrp="1"/>
          </p:cNvSpPr>
          <p:nvPr>
            <p:ph idx="1"/>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lgn="ctr" rtl="1"/>
            <a:endParaRPr lang="ar-SA" sz="6600" b="1" dirty="0">
              <a:effectLst>
                <a:outerShdw blurRad="38100" dist="38100" dir="2700000" algn="tl">
                  <a:srgbClr val="000000">
                    <a:alpha val="43137"/>
                  </a:srgbClr>
                </a:outerShdw>
              </a:effectLst>
            </a:endParaRPr>
          </a:p>
          <a:p>
            <a:pPr algn="ctr" rtl="1"/>
            <a:r>
              <a:rPr lang="ar-SA" sz="6600" b="1" dirty="0">
                <a:effectLst>
                  <a:outerShdw blurRad="38100" dist="38100" dir="2700000" algn="tl">
                    <a:srgbClr val="000000">
                      <a:alpha val="43137"/>
                    </a:srgbClr>
                  </a:outerShdw>
                </a:effectLst>
              </a:rPr>
              <a:t>الكفاية الأساسية؟</a:t>
            </a:r>
          </a:p>
          <a:p>
            <a:pPr algn="ctr" rtl="1"/>
            <a:r>
              <a:rPr lang="ar-SA" sz="6600" b="1" dirty="0">
                <a:effectLst>
                  <a:outerShdw blurRad="38100" dist="38100" dir="2700000" algn="tl">
                    <a:srgbClr val="000000">
                      <a:alpha val="43137"/>
                    </a:srgbClr>
                  </a:outerShdw>
                </a:effectLst>
              </a:rPr>
              <a:t>الكفايات النوعية؟</a:t>
            </a:r>
            <a:endParaRPr lang="fr-FR" sz="6600" b="1" dirty="0">
              <a:effectLst>
                <a:outerShdw blurRad="38100" dist="38100" dir="2700000" algn="tl">
                  <a:srgbClr val="000000">
                    <a:alpha val="43137"/>
                  </a:srgbClr>
                </a:outerShdw>
              </a:effectLst>
            </a:endParaRPr>
          </a:p>
        </p:txBody>
      </p:sp>
      <p:sp>
        <p:nvSpPr>
          <p:cNvPr id="4" name="Espace réservé du pied de page 3">
            <a:extLst>
              <a:ext uri="{FF2B5EF4-FFF2-40B4-BE49-F238E27FC236}">
                <a16:creationId xmlns:a16="http://schemas.microsoft.com/office/drawing/2014/main" id="{00EED4DA-3230-4E12-9972-D53E1CC33FD2}"/>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508963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40EFF68B-B246-4436-95F4-409AF2E61218}"/>
              </a:ext>
            </a:extLst>
          </p:cNvPr>
          <p:cNvSpPr>
            <a:spLocks noGrp="1"/>
          </p:cNvSpPr>
          <p:nvPr>
            <p:ph type="title"/>
          </p:nvPr>
        </p:nvSpPr>
        <p:spPr>
          <a:xfrm>
            <a:off x="1847850" y="188914"/>
            <a:ext cx="8534400" cy="758825"/>
          </a:xfrm>
        </p:spPr>
        <p:txBody>
          <a:bodyPr/>
          <a:lstStyle/>
          <a:p>
            <a:pPr rtl="1" eaLnBrk="1" hangingPunct="1"/>
            <a:r>
              <a:rPr lang="ar-MA" altLang="fr-FR" dirty="0">
                <a:solidFill>
                  <a:srgbClr val="7B9899"/>
                </a:solidFill>
              </a:rPr>
              <a:t>المبادئ الديداكتيكية </a:t>
            </a:r>
            <a:r>
              <a:rPr lang="ar-SA" altLang="fr-FR" dirty="0">
                <a:solidFill>
                  <a:srgbClr val="7B9899"/>
                </a:solidFill>
              </a:rPr>
              <a:t>الخاصة ب</a:t>
            </a:r>
            <a:r>
              <a:rPr lang="ar-MA" altLang="fr-FR" dirty="0">
                <a:solidFill>
                  <a:srgbClr val="7B9899"/>
                </a:solidFill>
              </a:rPr>
              <a:t>اللغة العربية</a:t>
            </a:r>
            <a:endParaRPr lang="fr-FR" altLang="fr-FR" dirty="0">
              <a:solidFill>
                <a:srgbClr val="7B9899"/>
              </a:solidFill>
            </a:endParaRPr>
          </a:p>
        </p:txBody>
      </p:sp>
      <p:sp>
        <p:nvSpPr>
          <p:cNvPr id="3" name="Espace réservé du contenu 2">
            <a:extLst>
              <a:ext uri="{FF2B5EF4-FFF2-40B4-BE49-F238E27FC236}">
                <a16:creationId xmlns:a16="http://schemas.microsoft.com/office/drawing/2014/main" id="{C06150A3-F10D-45C2-86D6-74E79250A547}"/>
              </a:ext>
            </a:extLst>
          </p:cNvPr>
          <p:cNvSpPr>
            <a:spLocks noGrp="1"/>
          </p:cNvSpPr>
          <p:nvPr>
            <p:ph sz="quarter" idx="1"/>
          </p:nvPr>
        </p:nvSpPr>
        <p:spPr>
          <a:xfrm>
            <a:off x="662152" y="819807"/>
            <a:ext cx="10484069" cy="5849281"/>
          </a:xfrm>
        </p:spPr>
        <p:txBody>
          <a:bodyPr>
            <a:normAutofit/>
          </a:bodyPr>
          <a:lstStyle/>
          <a:p>
            <a:pPr marL="274320" indent="-274320" algn="r" rtl="1">
              <a:buNone/>
              <a:defRPr/>
            </a:pPr>
            <a:r>
              <a:rPr lang="ar-MA" sz="2000" dirty="0">
                <a:solidFill>
                  <a:srgbClr val="002060"/>
                </a:solidFill>
              </a:rPr>
              <a:t>:</a:t>
            </a:r>
          </a:p>
          <a:p>
            <a:pPr marL="274320" indent="-274320" algn="r" rtl="1">
              <a:buNone/>
              <a:defRPr/>
            </a:pPr>
            <a:r>
              <a:rPr lang="ar-MA" sz="2000" dirty="0">
                <a:solidFill>
                  <a:srgbClr val="002060"/>
                </a:solidFill>
              </a:rPr>
              <a:t>+</a:t>
            </a:r>
            <a:r>
              <a:rPr lang="ar-MA" sz="2000" u="sng" dirty="0">
                <a:solidFill>
                  <a:srgbClr val="002060"/>
                </a:solidFill>
              </a:rPr>
              <a:t> </a:t>
            </a:r>
            <a:r>
              <a:rPr lang="ar-MA" sz="2000" b="1" u="sng" dirty="0">
                <a:solidFill>
                  <a:srgbClr val="002060"/>
                </a:solidFill>
              </a:rPr>
              <a:t>الوحدات</a:t>
            </a:r>
            <a:r>
              <a:rPr lang="ar-MA" sz="2000" b="1" dirty="0">
                <a:solidFill>
                  <a:srgbClr val="002060"/>
                </a:solidFill>
              </a:rPr>
              <a:t> </a:t>
            </a:r>
            <a:r>
              <a:rPr lang="ar-MA" sz="2000" dirty="0">
                <a:solidFill>
                  <a:srgbClr val="002060"/>
                </a:solidFill>
              </a:rPr>
              <a:t>: تم تقسيم برنامج اللغة العربية إلى ثمان وحدات ، على أساس أن كل وحدة تتضمن ثلاث أسابيع، اثنان منها مخصصان لبناء التعلمات والثالث لدعمها وتقويمها والأنشطة التوليفية، على أساس أن تختم كل وحدتين بأسبوعين الأول لإدماج الموارد والثاني لتقويم إدماج الموارد ااو الموارد حسب طبيعة التعثرات.</a:t>
            </a:r>
          </a:p>
          <a:p>
            <a:pPr marL="274320" indent="-274320" algn="r" rtl="1">
              <a:buNone/>
              <a:defRPr/>
            </a:pPr>
            <a:r>
              <a:rPr lang="ar-MA" sz="2000" dirty="0">
                <a:solidFill>
                  <a:srgbClr val="002060"/>
                </a:solidFill>
              </a:rPr>
              <a:t>+ </a:t>
            </a:r>
            <a:r>
              <a:rPr lang="ar-MA" sz="2000" b="1" u="sng" dirty="0">
                <a:solidFill>
                  <a:srgbClr val="002060"/>
                </a:solidFill>
              </a:rPr>
              <a:t>التكامل الداخلي</a:t>
            </a:r>
            <a:r>
              <a:rPr lang="ar-MA" sz="2000" dirty="0">
                <a:solidFill>
                  <a:srgbClr val="002060"/>
                </a:solidFill>
              </a:rPr>
              <a:t> : يتم تحقيق التكامل الداخلي بين مكونات مادة اللغة العربية  على مستويين: مستوى البناء الهيكلي للحصص المنتظمة عبر الأسابيع الثلاث للوحدة، على مستوى المجال الذي تتمحور حوله دروس الوحدة.</a:t>
            </a:r>
          </a:p>
          <a:p>
            <a:pPr marL="274320" indent="-274320" algn="r" rtl="1">
              <a:buNone/>
              <a:defRPr/>
            </a:pPr>
            <a:r>
              <a:rPr lang="ar-MA" sz="2000" dirty="0">
                <a:solidFill>
                  <a:srgbClr val="002060"/>
                </a:solidFill>
              </a:rPr>
              <a:t>+ </a:t>
            </a:r>
            <a:r>
              <a:rPr lang="ar-MA" sz="2000" b="1" u="sng" dirty="0">
                <a:solidFill>
                  <a:srgbClr val="002060"/>
                </a:solidFill>
              </a:rPr>
              <a:t>مبدأ 30دقيقة</a:t>
            </a:r>
            <a:r>
              <a:rPr lang="ar-MA" sz="2000" dirty="0">
                <a:solidFill>
                  <a:srgbClr val="002060"/>
                </a:solidFill>
              </a:rPr>
              <a:t> : للحصة اللغوية في السنتين الأولى والثانية مراعاة للخصوصية العمرية لأطفال هذا المستوى</a:t>
            </a:r>
            <a:r>
              <a:rPr lang="ar-SA" sz="2000" dirty="0">
                <a:solidFill>
                  <a:srgbClr val="002060"/>
                </a:solidFill>
              </a:rPr>
              <a:t> يوازيه</a:t>
            </a:r>
            <a:r>
              <a:rPr lang="ar-MA" sz="2000" dirty="0">
                <a:solidFill>
                  <a:srgbClr val="002060"/>
                </a:solidFill>
              </a:rPr>
              <a:t> </a:t>
            </a:r>
            <a:r>
              <a:rPr lang="ar-MA" sz="2000" b="1" u="sng" dirty="0">
                <a:solidFill>
                  <a:srgbClr val="002060"/>
                </a:solidFill>
              </a:rPr>
              <a:t>مبدأ 45 دقيقة</a:t>
            </a:r>
            <a:r>
              <a:rPr lang="ar-MA" sz="2000" dirty="0">
                <a:solidFill>
                  <a:srgbClr val="002060"/>
                </a:solidFill>
              </a:rPr>
              <a:t> : لتقديم الظواهر اللغوية في مستويات السلك المتوسط على أساس أن هذه الظواهر تستلزم تركيزا  وترسيخا وحتى يستوفي الدرس كل عملياته المنهجية.</a:t>
            </a:r>
          </a:p>
          <a:p>
            <a:pPr marL="274320" indent="-274320" algn="r" rtl="1">
              <a:buNone/>
              <a:defRPr/>
            </a:pPr>
            <a:r>
              <a:rPr lang="ar-MA" sz="2000" dirty="0">
                <a:solidFill>
                  <a:srgbClr val="002060"/>
                </a:solidFill>
              </a:rPr>
              <a:t>+ </a:t>
            </a:r>
            <a:r>
              <a:rPr lang="ar-MA" sz="2000" b="1" u="sng" dirty="0">
                <a:solidFill>
                  <a:srgbClr val="002060"/>
                </a:solidFill>
              </a:rPr>
              <a:t>مبدأ </a:t>
            </a:r>
            <a:r>
              <a:rPr lang="ar-MA" sz="2000" b="1" u="sng" dirty="0" err="1">
                <a:solidFill>
                  <a:srgbClr val="002060"/>
                </a:solidFill>
              </a:rPr>
              <a:t>الاستضمار</a:t>
            </a:r>
            <a:r>
              <a:rPr lang="ar-SA" sz="2000" b="1" u="sng" dirty="0">
                <a:solidFill>
                  <a:srgbClr val="002060"/>
                </a:solidFill>
              </a:rPr>
              <a:t> ثم التصريح </a:t>
            </a:r>
            <a:r>
              <a:rPr lang="ar-MA" sz="2000" b="1" u="sng" dirty="0">
                <a:solidFill>
                  <a:srgbClr val="002060"/>
                </a:solidFill>
              </a:rPr>
              <a:t>:</a:t>
            </a:r>
            <a:r>
              <a:rPr lang="ar-MA" sz="2000" dirty="0">
                <a:solidFill>
                  <a:srgbClr val="002060"/>
                </a:solidFill>
              </a:rPr>
              <a:t> مفاده استضمار القواعد اللغوية ضمن نسق تعبيري في المستويين الأول والثاني ثم الانتقال إلى التصريح بالقواعد في مستويات السلك المتوسط على أن هذا التصريح بدوره يتم تدريجيا من خلال التحسيس والتلمس، ثم الاكتشاف والفهم فالاكتساب والترسيخ والتعميق، وفي هذا الصدد يتم تقديم ظواهر لغوية في سنتين أو أكثر مع التدرج في إغنائها عبر السنوات.</a:t>
            </a:r>
            <a:endParaRPr lang="ar-SA" sz="2000" dirty="0">
              <a:solidFill>
                <a:srgbClr val="002060"/>
              </a:solidFill>
            </a:endParaRPr>
          </a:p>
          <a:p>
            <a:pPr marL="274320" indent="-274320" algn="r" rtl="1">
              <a:buNone/>
              <a:defRPr/>
            </a:pPr>
            <a:r>
              <a:rPr lang="ar-SA" sz="2000" b="1" u="sng" dirty="0">
                <a:solidFill>
                  <a:srgbClr val="002060"/>
                </a:solidFill>
              </a:rPr>
              <a:t>+مبدأ الرفع من حصص الإنشاء في السنتين الأخيرتين</a:t>
            </a:r>
          </a:p>
          <a:p>
            <a:pPr marL="274320" indent="-274320" algn="r" rtl="1">
              <a:buNone/>
              <a:defRPr/>
            </a:pPr>
            <a:r>
              <a:rPr lang="ar-SA" sz="2000" b="1" u="sng" dirty="0">
                <a:solidFill>
                  <a:srgbClr val="002060"/>
                </a:solidFill>
              </a:rPr>
              <a:t>+ مبدأ التخفيف:</a:t>
            </a:r>
            <a:endParaRPr lang="fr-FR" sz="2000" b="1" u="sng" dirty="0">
              <a:solidFill>
                <a:srgbClr val="002060"/>
              </a:solidFill>
            </a:endParaRPr>
          </a:p>
        </p:txBody>
      </p:sp>
    </p:spTree>
    <p:extLst>
      <p:ext uri="{BB962C8B-B14F-4D97-AF65-F5344CB8AC3E}">
        <p14:creationId xmlns:p14="http://schemas.microsoft.com/office/powerpoint/2010/main" val="3187192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5" name="ZoneTexte 4"/>
          <p:cNvSpPr txBox="1"/>
          <p:nvPr/>
        </p:nvSpPr>
        <p:spPr>
          <a:xfrm>
            <a:off x="2642382" y="1702190"/>
            <a:ext cx="6907237" cy="2308324"/>
          </a:xfrm>
          <a:prstGeom prst="rect">
            <a:avLst/>
          </a:prstGeom>
          <a:noFill/>
        </p:spPr>
        <p:txBody>
          <a:bodyPr wrap="square" rtlCol="0">
            <a:spAutoFit/>
          </a:bodyPr>
          <a:lstStyle/>
          <a:p>
            <a:pPr algn="r">
              <a:lnSpc>
                <a:spcPct val="200000"/>
              </a:lnSpc>
            </a:pPr>
            <a:r>
              <a:rPr lang="ar-MA" sz="2400" dirty="0"/>
              <a:t>المنهاج المنقح هو منهاج خاص بالسنوات الأربع الأولى من التعليم الابتدائي كتفعيل للتدابير ذات الأولوية و تنزيل المرحلة الأولى من الرؤية الاستراتيجية.</a:t>
            </a:r>
            <a:endParaRPr lang="fr-FR" sz="2400" dirty="0"/>
          </a:p>
        </p:txBody>
      </p:sp>
      <p:sp>
        <p:nvSpPr>
          <p:cNvPr id="2" name="Espace réservé du pied de page 1">
            <a:extLst>
              <a:ext uri="{FF2B5EF4-FFF2-40B4-BE49-F238E27FC236}">
                <a16:creationId xmlns:a16="http://schemas.microsoft.com/office/drawing/2014/main" id="{3F45C80C-8078-4927-8A9C-3E13647C290A}"/>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501051080"/>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7" name="Espace réservé du contenu 1"/>
          <p:cNvSpPr>
            <a:spLocks noGrp="1"/>
          </p:cNvSpPr>
          <p:nvPr>
            <p:ph idx="1"/>
          </p:nvPr>
        </p:nvSpPr>
        <p:spPr>
          <a:xfrm>
            <a:off x="1981200" y="1589648"/>
            <a:ext cx="8229600" cy="4923694"/>
          </a:xfrm>
        </p:spPr>
        <p:txBody>
          <a:bodyPr>
            <a:normAutofit/>
          </a:bodyPr>
          <a:lstStyle/>
          <a:p>
            <a:pPr marL="109728" indent="0" algn="r">
              <a:buNone/>
            </a:pPr>
            <a:endParaRPr lang="ar-MA" b="1" dirty="0"/>
          </a:p>
          <a:p>
            <a:pPr marL="109728" indent="0" algn="r">
              <a:buNone/>
            </a:pPr>
            <a:endParaRPr lang="ar-MA" b="1" dirty="0"/>
          </a:p>
          <a:p>
            <a:pPr marL="109728" indent="0" algn="r">
              <a:buNone/>
            </a:pPr>
            <a:endParaRPr lang="fr-FR" dirty="0"/>
          </a:p>
        </p:txBody>
      </p:sp>
      <p:sp>
        <p:nvSpPr>
          <p:cNvPr id="3" name="ZoneTexte 2"/>
          <p:cNvSpPr txBox="1"/>
          <p:nvPr/>
        </p:nvSpPr>
        <p:spPr>
          <a:xfrm>
            <a:off x="3409071" y="1248452"/>
            <a:ext cx="7005711" cy="461665"/>
          </a:xfrm>
          <a:prstGeom prst="rect">
            <a:avLst/>
          </a:prstGeom>
          <a:noFill/>
        </p:spPr>
        <p:txBody>
          <a:bodyPr wrap="square" rtlCol="0">
            <a:spAutoFit/>
          </a:bodyPr>
          <a:lstStyle/>
          <a:p>
            <a:pPr algn="r" rtl="1"/>
            <a:r>
              <a:rPr lang="ar-MA" sz="2400" b="1" u="sng" dirty="0">
                <a:solidFill>
                  <a:schemeClr val="accent3"/>
                </a:solidFill>
                <a:effectLst>
                  <a:outerShdw blurRad="38100" dist="38100" dir="2700000" algn="tl">
                    <a:srgbClr val="000000">
                      <a:alpha val="43137"/>
                    </a:srgbClr>
                  </a:outerShdw>
                </a:effectLst>
              </a:rPr>
              <a:t>1- التوجيهات التربوية</a:t>
            </a:r>
            <a:r>
              <a:rPr lang="ar-SA" sz="2400" b="1" u="sng" dirty="0">
                <a:solidFill>
                  <a:schemeClr val="accent3"/>
                </a:solidFill>
                <a:effectLst>
                  <a:outerShdw blurRad="38100" dist="38100" dir="2700000" algn="tl">
                    <a:srgbClr val="000000">
                      <a:alpha val="43137"/>
                    </a:srgbClr>
                  </a:outerShdw>
                </a:effectLst>
              </a:rPr>
              <a:t> في بناء </a:t>
            </a:r>
            <a:r>
              <a:rPr lang="ar-SA" sz="2400" b="1" u="sng">
                <a:solidFill>
                  <a:schemeClr val="accent3"/>
                </a:solidFill>
                <a:effectLst>
                  <a:outerShdw blurRad="38100" dist="38100" dir="2700000" algn="tl">
                    <a:srgbClr val="000000">
                      <a:alpha val="43137"/>
                    </a:srgbClr>
                  </a:outerShdw>
                </a:effectLst>
              </a:rPr>
              <a:t>برنامج اللغة العربية</a:t>
            </a:r>
            <a:r>
              <a:rPr lang="ar-MA" sz="2400" b="1" u="sng">
                <a:solidFill>
                  <a:schemeClr val="accent3"/>
                </a:solidFill>
                <a:effectLst>
                  <a:outerShdw blurRad="38100" dist="38100" dir="2700000" algn="tl">
                    <a:srgbClr val="000000">
                      <a:alpha val="43137"/>
                    </a:srgbClr>
                  </a:outerShdw>
                </a:effectLst>
              </a:rPr>
              <a:t>:</a:t>
            </a:r>
            <a:endParaRPr lang="fr-FR" sz="2400" u="sng" dirty="0">
              <a:solidFill>
                <a:schemeClr val="accent3"/>
              </a:solidFill>
              <a:effectLst>
                <a:outerShdw blurRad="38100" dist="38100" dir="2700000" algn="tl">
                  <a:srgbClr val="000000">
                    <a:alpha val="43137"/>
                  </a:srgbClr>
                </a:outerShdw>
              </a:effectLst>
            </a:endParaRPr>
          </a:p>
        </p:txBody>
      </p:sp>
      <p:sp>
        <p:nvSpPr>
          <p:cNvPr id="4" name="ZoneTexte 3"/>
          <p:cNvSpPr txBox="1"/>
          <p:nvPr/>
        </p:nvSpPr>
        <p:spPr>
          <a:xfrm>
            <a:off x="1938997" y="2051313"/>
            <a:ext cx="8314006" cy="3539430"/>
          </a:xfrm>
          <a:prstGeom prst="rect">
            <a:avLst/>
          </a:prstGeom>
          <a:noFill/>
        </p:spPr>
        <p:txBody>
          <a:bodyPr wrap="square" rtlCol="0">
            <a:spAutoFit/>
          </a:bodyPr>
          <a:lstStyle/>
          <a:p>
            <a:pPr algn="r" rtl="1"/>
            <a:r>
              <a:rPr lang="ar-MA" sz="2800" dirty="0"/>
              <a:t>  - مبدأ اعتماد </a:t>
            </a:r>
            <a:r>
              <a:rPr lang="ar-MA" sz="2800"/>
              <a:t>المداخل الثلاثة </a:t>
            </a:r>
            <a:r>
              <a:rPr lang="ar-MA" sz="2800" dirty="0"/>
              <a:t>للمنهاج؛</a:t>
            </a:r>
            <a:endParaRPr lang="fr-FR" sz="2800" dirty="0"/>
          </a:p>
          <a:p>
            <a:pPr algn="r" rtl="1"/>
            <a:r>
              <a:rPr lang="ar-MA" sz="2800" dirty="0"/>
              <a:t>  - مبدأ التمركز حول المتعلم؛</a:t>
            </a:r>
            <a:endParaRPr lang="fr-FR" sz="2800" dirty="0"/>
          </a:p>
          <a:p>
            <a:pPr algn="r" rtl="1"/>
            <a:r>
              <a:rPr lang="ar-MA" sz="2800" dirty="0"/>
              <a:t>  - مبدأ التوظيف اللغوي؛</a:t>
            </a:r>
            <a:endParaRPr lang="fr-FR" sz="2800" dirty="0"/>
          </a:p>
          <a:p>
            <a:pPr algn="r" rtl="1"/>
            <a:r>
              <a:rPr lang="ar-MA" sz="2800" dirty="0"/>
              <a:t>  - مبدأ الوحدات؛</a:t>
            </a:r>
            <a:endParaRPr lang="fr-FR" sz="2800" dirty="0"/>
          </a:p>
          <a:p>
            <a:pPr algn="r" rtl="1"/>
            <a:r>
              <a:rPr lang="ar-MA" sz="2800" dirty="0"/>
              <a:t>  - مبدأ "التكامل" الداخلي بين مكونات اللغة العربية؛</a:t>
            </a:r>
            <a:endParaRPr lang="fr-FR" sz="2800" dirty="0"/>
          </a:p>
          <a:p>
            <a:pPr algn="r" rtl="1"/>
            <a:r>
              <a:rPr lang="ar-MA" sz="2800" dirty="0"/>
              <a:t>  - مبدأ التركيز على الكيف؛</a:t>
            </a:r>
            <a:endParaRPr lang="fr-FR" sz="2800" dirty="0"/>
          </a:p>
          <a:p>
            <a:pPr algn="r" rtl="1"/>
            <a:r>
              <a:rPr lang="ar-MA" sz="2800" dirty="0"/>
              <a:t>  - مبدأ التنويع البيداغوجي و </a:t>
            </a:r>
            <a:r>
              <a:rPr lang="ar-MA" sz="2800" dirty="0" err="1"/>
              <a:t>الديدكتيكي</a:t>
            </a:r>
            <a:r>
              <a:rPr lang="ar-MA" sz="2800" dirty="0"/>
              <a:t> ؛</a:t>
            </a:r>
            <a:endParaRPr lang="fr-FR" sz="2800" dirty="0"/>
          </a:p>
          <a:p>
            <a:pPr algn="r" rtl="1"/>
            <a:r>
              <a:rPr lang="ar-MA" sz="2800" dirty="0"/>
              <a:t>  - مبدأ الملاءمة إعطاء معنى </a:t>
            </a:r>
            <a:r>
              <a:rPr lang="ar-MA" sz="2800" dirty="0" err="1"/>
              <a:t>للتعلمات</a:t>
            </a:r>
            <a:r>
              <a:rPr lang="ar-MA" sz="2800" dirty="0"/>
              <a:t> ؛</a:t>
            </a:r>
            <a:endParaRPr lang="fr-FR" sz="2800" dirty="0"/>
          </a:p>
        </p:txBody>
      </p:sp>
      <p:sp>
        <p:nvSpPr>
          <p:cNvPr id="2" name="Espace réservé du pied de page 1">
            <a:extLst>
              <a:ext uri="{FF2B5EF4-FFF2-40B4-BE49-F238E27FC236}">
                <a16:creationId xmlns:a16="http://schemas.microsoft.com/office/drawing/2014/main" id="{BDDDD6DB-95DD-4D26-98DB-74D2B0C1C952}"/>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2744546301"/>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7" name="Espace réservé du contenu 1"/>
          <p:cNvSpPr>
            <a:spLocks noGrp="1"/>
          </p:cNvSpPr>
          <p:nvPr>
            <p:ph idx="1"/>
          </p:nvPr>
        </p:nvSpPr>
        <p:spPr>
          <a:xfrm>
            <a:off x="1981200" y="1589648"/>
            <a:ext cx="8229600" cy="4923694"/>
          </a:xfrm>
        </p:spPr>
        <p:txBody>
          <a:bodyPr>
            <a:normAutofit/>
          </a:bodyPr>
          <a:lstStyle/>
          <a:p>
            <a:pPr marL="109728" indent="0" algn="r">
              <a:buNone/>
            </a:pPr>
            <a:endParaRPr lang="ar-MA" b="1" dirty="0"/>
          </a:p>
          <a:p>
            <a:pPr marL="109728" indent="0" algn="r">
              <a:buNone/>
            </a:pPr>
            <a:endParaRPr lang="ar-MA" b="1" dirty="0"/>
          </a:p>
          <a:p>
            <a:pPr marL="109728" indent="0" algn="r">
              <a:buNone/>
            </a:pPr>
            <a:endParaRPr lang="fr-FR" dirty="0"/>
          </a:p>
        </p:txBody>
      </p:sp>
      <p:sp>
        <p:nvSpPr>
          <p:cNvPr id="3" name="ZoneTexte 2"/>
          <p:cNvSpPr txBox="1"/>
          <p:nvPr/>
        </p:nvSpPr>
        <p:spPr>
          <a:xfrm>
            <a:off x="3409071" y="1248452"/>
            <a:ext cx="7005711" cy="461665"/>
          </a:xfrm>
          <a:prstGeom prst="rect">
            <a:avLst/>
          </a:prstGeom>
          <a:noFill/>
        </p:spPr>
        <p:txBody>
          <a:bodyPr wrap="square" rtlCol="0">
            <a:spAutoFit/>
          </a:bodyPr>
          <a:lstStyle/>
          <a:p>
            <a:pPr algn="r" rtl="1"/>
            <a:r>
              <a:rPr lang="ar-MA" sz="2400" b="1" u="sng" dirty="0">
                <a:solidFill>
                  <a:schemeClr val="accent3"/>
                </a:solidFill>
                <a:effectLst>
                  <a:outerShdw blurRad="38100" dist="38100" dir="2700000" algn="tl">
                    <a:srgbClr val="000000">
                      <a:alpha val="43137"/>
                    </a:srgbClr>
                  </a:outerShdw>
                </a:effectLst>
              </a:rPr>
              <a:t>2- </a:t>
            </a:r>
            <a:r>
              <a:rPr lang="ar-DZ" sz="2400" b="1" u="sng" dirty="0">
                <a:solidFill>
                  <a:schemeClr val="accent3"/>
                </a:solidFill>
                <a:effectLst>
                  <a:outerShdw blurRad="38100" dist="38100" dir="2700000" algn="tl">
                    <a:srgbClr val="000000">
                      <a:alpha val="43137"/>
                    </a:srgbClr>
                  </a:outerShdw>
                </a:effectLst>
              </a:rPr>
              <a:t>أهم مستجدات مشروع المنهاج الدراسي المنقح</a:t>
            </a:r>
            <a:r>
              <a:rPr lang="ar-MA" sz="2400" b="1" u="sng" dirty="0">
                <a:solidFill>
                  <a:schemeClr val="accent3"/>
                </a:solidFill>
                <a:effectLst>
                  <a:outerShdw blurRad="38100" dist="38100" dir="2700000" algn="tl">
                    <a:srgbClr val="000000">
                      <a:alpha val="43137"/>
                    </a:srgbClr>
                  </a:outerShdw>
                </a:effectLst>
              </a:rPr>
              <a:t>:</a:t>
            </a:r>
            <a:endParaRPr lang="fr-FR" sz="2400" u="sng" dirty="0">
              <a:solidFill>
                <a:schemeClr val="accent3"/>
              </a:solidFill>
              <a:effectLst>
                <a:outerShdw blurRad="38100" dist="38100" dir="2700000" algn="tl">
                  <a:srgbClr val="000000">
                    <a:alpha val="43137"/>
                  </a:srgbClr>
                </a:outerShdw>
              </a:effectLst>
            </a:endParaRPr>
          </a:p>
        </p:txBody>
      </p:sp>
      <p:sp>
        <p:nvSpPr>
          <p:cNvPr id="4" name="ZoneTexte 3"/>
          <p:cNvSpPr txBox="1"/>
          <p:nvPr/>
        </p:nvSpPr>
        <p:spPr>
          <a:xfrm>
            <a:off x="1777219" y="2204835"/>
            <a:ext cx="8314006" cy="3785652"/>
          </a:xfrm>
          <a:prstGeom prst="rect">
            <a:avLst/>
          </a:prstGeom>
          <a:noFill/>
        </p:spPr>
        <p:txBody>
          <a:bodyPr wrap="square" rtlCol="0">
            <a:spAutoFit/>
          </a:bodyPr>
          <a:lstStyle/>
          <a:p>
            <a:pPr algn="r">
              <a:lnSpc>
                <a:spcPct val="200000"/>
              </a:lnSpc>
            </a:pPr>
            <a:r>
              <a:rPr lang="ar-DZ" sz="2400" dirty="0"/>
              <a:t>• تقليص الغلاف الزمني الأسبوعي إلى 27 ساعة لكل من الأستاذ والتلميذ</a:t>
            </a:r>
            <a:r>
              <a:rPr lang="ar-MA" sz="2400" dirty="0"/>
              <a:t>.</a:t>
            </a:r>
            <a:br>
              <a:rPr lang="ar-DZ" sz="2400" dirty="0"/>
            </a:br>
            <a:r>
              <a:rPr lang="ar-DZ" sz="2400" dirty="0"/>
              <a:t>• اعتماد حصص من 60 دقيقة، يمكن تقسيمها في بعض المواد إلى حصتين، (55 د لأنشطة التعلم + 5 د لاستراحة داخل الفصل أو لنشاط ترفيهي بين حصتين)</a:t>
            </a:r>
            <a:r>
              <a:rPr lang="ar-MA" sz="2400" dirty="0"/>
              <a:t>.</a:t>
            </a:r>
            <a:br>
              <a:rPr lang="ar-DZ" sz="2400" dirty="0"/>
            </a:br>
            <a:br>
              <a:rPr lang="ar-DZ" sz="2400" dirty="0"/>
            </a:br>
            <a:endParaRPr lang="fr-FR" sz="2400" dirty="0"/>
          </a:p>
        </p:txBody>
      </p:sp>
      <p:sp>
        <p:nvSpPr>
          <p:cNvPr id="2" name="Espace réservé du pied de page 1">
            <a:extLst>
              <a:ext uri="{FF2B5EF4-FFF2-40B4-BE49-F238E27FC236}">
                <a16:creationId xmlns:a16="http://schemas.microsoft.com/office/drawing/2014/main" id="{72685948-83B6-49B9-9B32-FD26173DDA85}"/>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64381783"/>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7" name="Espace réservé du contenu 1"/>
          <p:cNvSpPr>
            <a:spLocks noGrp="1"/>
          </p:cNvSpPr>
          <p:nvPr>
            <p:ph idx="1"/>
          </p:nvPr>
        </p:nvSpPr>
        <p:spPr>
          <a:xfrm>
            <a:off x="1981200" y="1589648"/>
            <a:ext cx="8229600" cy="4923694"/>
          </a:xfrm>
        </p:spPr>
        <p:txBody>
          <a:bodyPr>
            <a:normAutofit/>
          </a:bodyPr>
          <a:lstStyle/>
          <a:p>
            <a:pPr marL="109728" indent="0" algn="r">
              <a:buNone/>
            </a:pPr>
            <a:endParaRPr lang="ar-MA" b="1" dirty="0"/>
          </a:p>
          <a:p>
            <a:pPr marL="109728" indent="0" algn="r">
              <a:buNone/>
            </a:pPr>
            <a:endParaRPr lang="ar-MA" b="1" dirty="0"/>
          </a:p>
          <a:p>
            <a:pPr marL="109728" indent="0" algn="r">
              <a:buNone/>
            </a:pPr>
            <a:endParaRPr lang="fr-FR" dirty="0"/>
          </a:p>
        </p:txBody>
      </p:sp>
      <p:sp>
        <p:nvSpPr>
          <p:cNvPr id="3" name="ZoneTexte 2"/>
          <p:cNvSpPr txBox="1"/>
          <p:nvPr/>
        </p:nvSpPr>
        <p:spPr>
          <a:xfrm>
            <a:off x="3409071" y="1248452"/>
            <a:ext cx="7005711" cy="461665"/>
          </a:xfrm>
          <a:prstGeom prst="rect">
            <a:avLst/>
          </a:prstGeom>
          <a:noFill/>
        </p:spPr>
        <p:txBody>
          <a:bodyPr wrap="square" rtlCol="0">
            <a:spAutoFit/>
          </a:bodyPr>
          <a:lstStyle/>
          <a:p>
            <a:pPr algn="r" rtl="1"/>
            <a:r>
              <a:rPr lang="ar-MA" sz="2400" b="1" u="sng" dirty="0">
                <a:solidFill>
                  <a:schemeClr val="accent3"/>
                </a:solidFill>
                <a:effectLst>
                  <a:outerShdw blurRad="38100" dist="38100" dir="2700000" algn="tl">
                    <a:srgbClr val="000000">
                      <a:alpha val="43137"/>
                    </a:srgbClr>
                  </a:outerShdw>
                </a:effectLst>
              </a:rPr>
              <a:t>2- </a:t>
            </a:r>
            <a:r>
              <a:rPr lang="ar-DZ" sz="2400" b="1" u="sng" dirty="0">
                <a:solidFill>
                  <a:schemeClr val="accent3"/>
                </a:solidFill>
                <a:effectLst>
                  <a:outerShdw blurRad="38100" dist="38100" dir="2700000" algn="tl">
                    <a:srgbClr val="000000">
                      <a:alpha val="43137"/>
                    </a:srgbClr>
                  </a:outerShdw>
                </a:effectLst>
              </a:rPr>
              <a:t>أهم مستجدات مشروع المنهاج الدراسي المنقح</a:t>
            </a:r>
            <a:r>
              <a:rPr lang="ar-MA" sz="2400" b="1" u="sng" dirty="0">
                <a:solidFill>
                  <a:schemeClr val="accent3"/>
                </a:solidFill>
                <a:effectLst>
                  <a:outerShdw blurRad="38100" dist="38100" dir="2700000" algn="tl">
                    <a:srgbClr val="000000">
                      <a:alpha val="43137"/>
                    </a:srgbClr>
                  </a:outerShdw>
                </a:effectLst>
              </a:rPr>
              <a:t>:</a:t>
            </a:r>
            <a:endParaRPr lang="fr-FR" sz="2400" u="sng" dirty="0">
              <a:solidFill>
                <a:schemeClr val="accent3"/>
              </a:solidFill>
              <a:effectLst>
                <a:outerShdw blurRad="38100" dist="38100" dir="2700000" algn="tl">
                  <a:srgbClr val="000000">
                    <a:alpha val="43137"/>
                  </a:srgbClr>
                </a:outerShdw>
              </a:effectLst>
            </a:endParaRPr>
          </a:p>
        </p:txBody>
      </p:sp>
      <p:sp>
        <p:nvSpPr>
          <p:cNvPr id="2" name="ZoneTexte 1"/>
          <p:cNvSpPr txBox="1"/>
          <p:nvPr/>
        </p:nvSpPr>
        <p:spPr>
          <a:xfrm>
            <a:off x="1981201" y="2218903"/>
            <a:ext cx="8271803" cy="3785652"/>
          </a:xfrm>
          <a:prstGeom prst="rect">
            <a:avLst/>
          </a:prstGeom>
          <a:noFill/>
        </p:spPr>
        <p:txBody>
          <a:bodyPr wrap="square" rtlCol="0">
            <a:spAutoFit/>
          </a:bodyPr>
          <a:lstStyle/>
          <a:p>
            <a:pPr algn="r">
              <a:lnSpc>
                <a:spcPct val="200000"/>
              </a:lnSpc>
            </a:pPr>
            <a:r>
              <a:rPr lang="ar-DZ" sz="2400" dirty="0"/>
              <a:t>• تقليص عدد الوحدات من 8 إلى 6 في اللغة العربية</a:t>
            </a:r>
            <a:r>
              <a:rPr lang="ar-MA" sz="2400" dirty="0"/>
              <a:t>.</a:t>
            </a:r>
            <a:br>
              <a:rPr lang="ar-DZ" sz="2400" dirty="0"/>
            </a:br>
            <a:r>
              <a:rPr lang="ar-DZ" sz="2400" dirty="0"/>
              <a:t>• كل وحدة دراسية تمتد على مدى خمسة أسابيع</a:t>
            </a:r>
            <a:r>
              <a:rPr lang="ar-MA" sz="2400" dirty="0"/>
              <a:t>.</a:t>
            </a:r>
            <a:br>
              <a:rPr lang="ar-DZ" sz="2400" dirty="0"/>
            </a:br>
            <a:r>
              <a:rPr lang="ar-DZ" sz="2400" dirty="0"/>
              <a:t>• حذف أسبوعي الدعم العام والخاص والاكتفاء بأسبوع واحد لتقويم ودعم الوحد</a:t>
            </a:r>
            <a:r>
              <a:rPr lang="ar-MA" sz="2400"/>
              <a:t>ات.</a:t>
            </a:r>
            <a:br>
              <a:rPr lang="ar-DZ" sz="2400" dirty="0"/>
            </a:br>
            <a:br>
              <a:rPr lang="ar-DZ" sz="2400" dirty="0"/>
            </a:br>
            <a:endParaRPr lang="fr-FR" sz="2400" dirty="0"/>
          </a:p>
        </p:txBody>
      </p:sp>
      <p:sp>
        <p:nvSpPr>
          <p:cNvPr id="4" name="Espace réservé du pied de page 3">
            <a:extLst>
              <a:ext uri="{FF2B5EF4-FFF2-40B4-BE49-F238E27FC236}">
                <a16:creationId xmlns:a16="http://schemas.microsoft.com/office/drawing/2014/main" id="{DD00A917-3AAD-4D11-A71D-692EB7129CC5}"/>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79376512"/>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7" name="Espace réservé du contenu 1"/>
          <p:cNvSpPr>
            <a:spLocks noGrp="1"/>
          </p:cNvSpPr>
          <p:nvPr>
            <p:ph idx="1"/>
          </p:nvPr>
        </p:nvSpPr>
        <p:spPr>
          <a:xfrm>
            <a:off x="1981200" y="1589648"/>
            <a:ext cx="8229600" cy="4923694"/>
          </a:xfrm>
        </p:spPr>
        <p:txBody>
          <a:bodyPr>
            <a:normAutofit/>
          </a:bodyPr>
          <a:lstStyle/>
          <a:p>
            <a:pPr marL="109728" indent="0" algn="r">
              <a:buNone/>
            </a:pPr>
            <a:endParaRPr lang="ar-MA" b="1" dirty="0"/>
          </a:p>
          <a:p>
            <a:pPr marL="109728" indent="0" algn="r">
              <a:buNone/>
            </a:pPr>
            <a:endParaRPr lang="ar-MA" b="1" dirty="0"/>
          </a:p>
          <a:p>
            <a:pPr marL="109728" indent="0" algn="r">
              <a:buNone/>
            </a:pPr>
            <a:endParaRPr lang="fr-FR" dirty="0"/>
          </a:p>
        </p:txBody>
      </p:sp>
      <p:sp>
        <p:nvSpPr>
          <p:cNvPr id="3" name="ZoneTexte 2"/>
          <p:cNvSpPr txBox="1"/>
          <p:nvPr/>
        </p:nvSpPr>
        <p:spPr>
          <a:xfrm>
            <a:off x="3409071" y="1248452"/>
            <a:ext cx="7005711" cy="461665"/>
          </a:xfrm>
          <a:prstGeom prst="rect">
            <a:avLst/>
          </a:prstGeom>
          <a:noFill/>
        </p:spPr>
        <p:txBody>
          <a:bodyPr wrap="square" rtlCol="0">
            <a:spAutoFit/>
          </a:bodyPr>
          <a:lstStyle/>
          <a:p>
            <a:pPr algn="r" rtl="1"/>
            <a:r>
              <a:rPr lang="ar-MA" sz="2400" b="1" u="sng" dirty="0">
                <a:solidFill>
                  <a:schemeClr val="accent3"/>
                </a:solidFill>
                <a:effectLst>
                  <a:outerShdw blurRad="38100" dist="38100" dir="2700000" algn="tl">
                    <a:srgbClr val="000000">
                      <a:alpha val="43137"/>
                    </a:srgbClr>
                  </a:outerShdw>
                </a:effectLst>
              </a:rPr>
              <a:t>2- </a:t>
            </a:r>
            <a:r>
              <a:rPr lang="ar-DZ" sz="2400" b="1" u="sng" dirty="0">
                <a:solidFill>
                  <a:schemeClr val="accent3"/>
                </a:solidFill>
                <a:effectLst>
                  <a:outerShdw blurRad="38100" dist="38100" dir="2700000" algn="tl">
                    <a:srgbClr val="000000">
                      <a:alpha val="43137"/>
                    </a:srgbClr>
                  </a:outerShdw>
                </a:effectLst>
              </a:rPr>
              <a:t>أهم مستجدات مشروع المنهاج الدراسي المنقح</a:t>
            </a:r>
            <a:r>
              <a:rPr lang="ar-MA" sz="2400" b="1" u="sng" dirty="0">
                <a:solidFill>
                  <a:schemeClr val="accent3"/>
                </a:solidFill>
                <a:effectLst>
                  <a:outerShdw blurRad="38100" dist="38100" dir="2700000" algn="tl">
                    <a:srgbClr val="000000">
                      <a:alpha val="43137"/>
                    </a:srgbClr>
                  </a:outerShdw>
                </a:effectLst>
              </a:rPr>
              <a:t>:</a:t>
            </a:r>
            <a:endParaRPr lang="fr-FR" sz="2400" u="sng" dirty="0">
              <a:solidFill>
                <a:schemeClr val="accent3"/>
              </a:solidFill>
              <a:effectLst>
                <a:outerShdw blurRad="38100" dist="38100" dir="2700000" algn="tl">
                  <a:srgbClr val="000000">
                    <a:alpha val="43137"/>
                  </a:srgbClr>
                </a:outerShdw>
              </a:effectLst>
            </a:endParaRPr>
          </a:p>
        </p:txBody>
      </p:sp>
      <p:sp>
        <p:nvSpPr>
          <p:cNvPr id="2" name="ZoneTexte 1"/>
          <p:cNvSpPr txBox="1"/>
          <p:nvPr/>
        </p:nvSpPr>
        <p:spPr>
          <a:xfrm>
            <a:off x="1981201" y="2218904"/>
            <a:ext cx="8271803" cy="4031873"/>
          </a:xfrm>
          <a:prstGeom prst="rect">
            <a:avLst/>
          </a:prstGeom>
          <a:noFill/>
        </p:spPr>
        <p:txBody>
          <a:bodyPr wrap="square" rtlCol="0">
            <a:spAutoFit/>
          </a:bodyPr>
          <a:lstStyle/>
          <a:p>
            <a:pPr algn="r">
              <a:lnSpc>
                <a:spcPct val="200000"/>
              </a:lnSpc>
            </a:pPr>
            <a:r>
              <a:rPr lang="ar-DZ" sz="2400" dirty="0"/>
              <a:t>• تقديم القواعد اللغوية بكيفية </a:t>
            </a:r>
            <a:r>
              <a:rPr lang="ar-DZ" sz="2400" dirty="0" err="1"/>
              <a:t>مستضمرة</a:t>
            </a:r>
            <a:r>
              <a:rPr lang="ar-DZ" sz="2400" dirty="0"/>
              <a:t> خلال المستويات الأول والثاني والثالث، وبكيفية صريحة خلال المستو</a:t>
            </a:r>
            <a:r>
              <a:rPr lang="ar-MA" sz="2400" dirty="0"/>
              <a:t>ى</a:t>
            </a:r>
            <a:r>
              <a:rPr lang="ar-DZ" sz="2400" dirty="0"/>
              <a:t> الرابع</a:t>
            </a:r>
            <a:r>
              <a:rPr lang="ar-MA" sz="2400" dirty="0"/>
              <a:t>.</a:t>
            </a:r>
            <a:br>
              <a:rPr lang="ar-DZ" sz="2400" dirty="0"/>
            </a:br>
            <a:r>
              <a:rPr lang="ar-DZ" sz="2400" dirty="0"/>
              <a:t>• تسمية مكون التعبير والتواصل الشفوي في اللغة العربية من المستوى الأول إلى الثالث، وإضافة مكون التواصل الشفوي بالمستوى الرابع</a:t>
            </a:r>
            <a:r>
              <a:rPr lang="ar-MA" sz="2400" dirty="0"/>
              <a:t>.</a:t>
            </a:r>
            <a:br>
              <a:rPr lang="ar-DZ" sz="2400" dirty="0"/>
            </a:br>
            <a:endParaRPr lang="fr-FR" sz="3200" dirty="0"/>
          </a:p>
        </p:txBody>
      </p:sp>
      <p:sp>
        <p:nvSpPr>
          <p:cNvPr id="4" name="Espace réservé du pied de page 3">
            <a:extLst>
              <a:ext uri="{FF2B5EF4-FFF2-40B4-BE49-F238E27FC236}">
                <a16:creationId xmlns:a16="http://schemas.microsoft.com/office/drawing/2014/main" id="{23C32029-5876-4D19-9E7C-85EDC1D1739F}"/>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567998354"/>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7" name="Espace réservé du contenu 1"/>
          <p:cNvSpPr>
            <a:spLocks noGrp="1"/>
          </p:cNvSpPr>
          <p:nvPr>
            <p:ph idx="1"/>
          </p:nvPr>
        </p:nvSpPr>
        <p:spPr>
          <a:xfrm>
            <a:off x="1981200" y="1589648"/>
            <a:ext cx="8229600" cy="4923694"/>
          </a:xfrm>
        </p:spPr>
        <p:txBody>
          <a:bodyPr>
            <a:normAutofit/>
          </a:bodyPr>
          <a:lstStyle/>
          <a:p>
            <a:pPr marL="109728" indent="0" algn="r">
              <a:buNone/>
            </a:pPr>
            <a:endParaRPr lang="ar-MA" b="1" dirty="0"/>
          </a:p>
          <a:p>
            <a:pPr marL="109728" indent="0" algn="r">
              <a:buNone/>
            </a:pPr>
            <a:endParaRPr lang="ar-MA" b="1" dirty="0"/>
          </a:p>
          <a:p>
            <a:pPr marL="109728" indent="0" algn="r">
              <a:buNone/>
            </a:pPr>
            <a:endParaRPr lang="fr-FR" dirty="0"/>
          </a:p>
        </p:txBody>
      </p:sp>
      <p:sp>
        <p:nvSpPr>
          <p:cNvPr id="3" name="ZoneTexte 2"/>
          <p:cNvSpPr txBox="1"/>
          <p:nvPr/>
        </p:nvSpPr>
        <p:spPr>
          <a:xfrm>
            <a:off x="3409071" y="1248452"/>
            <a:ext cx="7005711" cy="461665"/>
          </a:xfrm>
          <a:prstGeom prst="rect">
            <a:avLst/>
          </a:prstGeom>
          <a:noFill/>
        </p:spPr>
        <p:txBody>
          <a:bodyPr wrap="square" rtlCol="0">
            <a:spAutoFit/>
          </a:bodyPr>
          <a:lstStyle/>
          <a:p>
            <a:pPr algn="r" rtl="1"/>
            <a:r>
              <a:rPr lang="ar-MA" sz="2400" b="1" u="sng" dirty="0">
                <a:solidFill>
                  <a:schemeClr val="accent3"/>
                </a:solidFill>
                <a:effectLst>
                  <a:outerShdw blurRad="38100" dist="38100" dir="2700000" algn="tl">
                    <a:srgbClr val="000000">
                      <a:alpha val="43137"/>
                    </a:srgbClr>
                  </a:outerShdw>
                </a:effectLst>
              </a:rPr>
              <a:t>2- </a:t>
            </a:r>
            <a:r>
              <a:rPr lang="ar-DZ" sz="2400" b="1" u="sng" dirty="0">
                <a:solidFill>
                  <a:schemeClr val="accent3"/>
                </a:solidFill>
                <a:effectLst>
                  <a:outerShdw blurRad="38100" dist="38100" dir="2700000" algn="tl">
                    <a:srgbClr val="000000">
                      <a:alpha val="43137"/>
                    </a:srgbClr>
                  </a:outerShdw>
                </a:effectLst>
              </a:rPr>
              <a:t>أهم مستجدات مشروع المنهاج الدراسي المنقح</a:t>
            </a:r>
            <a:r>
              <a:rPr lang="ar-MA" sz="2400" b="1" u="sng" dirty="0">
                <a:solidFill>
                  <a:schemeClr val="accent3"/>
                </a:solidFill>
                <a:effectLst>
                  <a:outerShdw blurRad="38100" dist="38100" dir="2700000" algn="tl">
                    <a:srgbClr val="000000">
                      <a:alpha val="43137"/>
                    </a:srgbClr>
                  </a:outerShdw>
                </a:effectLst>
              </a:rPr>
              <a:t>:</a:t>
            </a:r>
            <a:endParaRPr lang="fr-FR" sz="2400" u="sng" dirty="0">
              <a:solidFill>
                <a:schemeClr val="accent3"/>
              </a:solidFill>
              <a:effectLst>
                <a:outerShdw blurRad="38100" dist="38100" dir="2700000" algn="tl">
                  <a:srgbClr val="000000">
                    <a:alpha val="43137"/>
                  </a:srgbClr>
                </a:outerShdw>
              </a:effectLst>
            </a:endParaRPr>
          </a:p>
        </p:txBody>
      </p:sp>
      <p:sp>
        <p:nvSpPr>
          <p:cNvPr id="2" name="ZoneTexte 1"/>
          <p:cNvSpPr txBox="1"/>
          <p:nvPr/>
        </p:nvSpPr>
        <p:spPr>
          <a:xfrm>
            <a:off x="1981201" y="2218904"/>
            <a:ext cx="8271803" cy="5262979"/>
          </a:xfrm>
          <a:prstGeom prst="rect">
            <a:avLst/>
          </a:prstGeom>
          <a:noFill/>
        </p:spPr>
        <p:txBody>
          <a:bodyPr wrap="square" rtlCol="0">
            <a:spAutoFit/>
          </a:bodyPr>
          <a:lstStyle/>
          <a:p>
            <a:pPr algn="r">
              <a:lnSpc>
                <a:spcPct val="200000"/>
              </a:lnSpc>
            </a:pPr>
            <a:r>
              <a:rPr lang="ar-DZ" sz="2400" dirty="0"/>
              <a:t>• تقديم الحروف العربية في المستوى الأول حسب ما يلي: </a:t>
            </a:r>
            <a:endParaRPr lang="ar-MA" sz="2400" dirty="0"/>
          </a:p>
          <a:p>
            <a:pPr algn="r">
              <a:lnSpc>
                <a:spcPct val="200000"/>
              </a:lnSpc>
            </a:pPr>
            <a:r>
              <a:rPr lang="ar-MA" sz="2400" dirty="0"/>
              <a:t>- </a:t>
            </a:r>
            <a:r>
              <a:rPr lang="ar-DZ" sz="2400" dirty="0"/>
              <a:t>تقديم حرف واحد في كل أسبوع طيلة الوحدات: 1 و2 و3</a:t>
            </a:r>
            <a:r>
              <a:rPr lang="ar-MA" sz="2400" dirty="0"/>
              <a:t>.</a:t>
            </a:r>
          </a:p>
          <a:p>
            <a:pPr algn="r">
              <a:lnSpc>
                <a:spcPct val="200000"/>
              </a:lnSpc>
            </a:pPr>
            <a:r>
              <a:rPr lang="ar-MA" sz="2400" dirty="0"/>
              <a:t>- </a:t>
            </a:r>
            <a:r>
              <a:rPr lang="ar-DZ" sz="2400" dirty="0"/>
              <a:t>تقديم حرفين في كل أسبوع خلال الوحدتين: </a:t>
            </a:r>
            <a:r>
              <a:rPr lang="ar-MA" sz="2400" dirty="0"/>
              <a:t>الرابعة و الخامسة</a:t>
            </a:r>
            <a:r>
              <a:rPr lang="ar-DZ" sz="2400" dirty="0"/>
              <a:t>.</a:t>
            </a:r>
            <a:endParaRPr lang="ar-MA" sz="2400" dirty="0"/>
          </a:p>
          <a:p>
            <a:pPr algn="r">
              <a:lnSpc>
                <a:spcPct val="200000"/>
              </a:lnSpc>
            </a:pPr>
            <a:r>
              <a:rPr lang="ar-MA" sz="2400" dirty="0"/>
              <a:t>- </a:t>
            </a:r>
            <a:r>
              <a:rPr lang="ar-DZ" sz="2400" dirty="0"/>
              <a:t>تقديم نصوص قرائية قصيرة وبسيطة مرتبطة بالمجال</a:t>
            </a:r>
            <a:r>
              <a:rPr lang="ar-MA" sz="2400" dirty="0"/>
              <a:t> في الوحدة السادسة.</a:t>
            </a:r>
            <a:br>
              <a:rPr lang="ar-DZ" sz="2400" dirty="0"/>
            </a:br>
            <a:br>
              <a:rPr lang="ar-DZ" sz="3200" dirty="0"/>
            </a:br>
            <a:endParaRPr lang="fr-FR" sz="4000" dirty="0"/>
          </a:p>
        </p:txBody>
      </p:sp>
      <p:sp>
        <p:nvSpPr>
          <p:cNvPr id="4" name="Espace réservé du pied de page 3">
            <a:extLst>
              <a:ext uri="{FF2B5EF4-FFF2-40B4-BE49-F238E27FC236}">
                <a16:creationId xmlns:a16="http://schemas.microsoft.com/office/drawing/2014/main" id="{CAE9FD98-382A-4558-8C59-F5DF2A27B7B7}"/>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211366223"/>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7" name="Espace réservé du contenu 1"/>
          <p:cNvSpPr>
            <a:spLocks noGrp="1"/>
          </p:cNvSpPr>
          <p:nvPr>
            <p:ph idx="1"/>
          </p:nvPr>
        </p:nvSpPr>
        <p:spPr>
          <a:xfrm>
            <a:off x="1981200" y="1589648"/>
            <a:ext cx="8229600" cy="4923694"/>
          </a:xfrm>
        </p:spPr>
        <p:txBody>
          <a:bodyPr>
            <a:normAutofit/>
          </a:bodyPr>
          <a:lstStyle/>
          <a:p>
            <a:pPr marL="109728" indent="0" algn="r">
              <a:buNone/>
            </a:pPr>
            <a:endParaRPr lang="ar-MA" b="1" dirty="0"/>
          </a:p>
          <a:p>
            <a:pPr marL="109728" indent="0" algn="r">
              <a:buNone/>
            </a:pPr>
            <a:endParaRPr lang="ar-MA" b="1" dirty="0"/>
          </a:p>
          <a:p>
            <a:pPr marL="109728" indent="0" algn="r">
              <a:buNone/>
            </a:pPr>
            <a:endParaRPr lang="fr-FR" dirty="0"/>
          </a:p>
        </p:txBody>
      </p:sp>
      <p:sp>
        <p:nvSpPr>
          <p:cNvPr id="3" name="ZoneTexte 2"/>
          <p:cNvSpPr txBox="1"/>
          <p:nvPr/>
        </p:nvSpPr>
        <p:spPr>
          <a:xfrm>
            <a:off x="3205090" y="1820481"/>
            <a:ext cx="7005711" cy="461665"/>
          </a:xfrm>
          <a:prstGeom prst="rect">
            <a:avLst/>
          </a:prstGeom>
          <a:noFill/>
        </p:spPr>
        <p:txBody>
          <a:bodyPr wrap="square" rtlCol="0">
            <a:spAutoFit/>
          </a:bodyPr>
          <a:lstStyle/>
          <a:p>
            <a:pPr algn="r" rtl="1"/>
            <a:r>
              <a:rPr lang="ar-MA" sz="2400" b="1" u="sng" dirty="0">
                <a:solidFill>
                  <a:schemeClr val="tx2"/>
                </a:solidFill>
                <a:effectLst>
                  <a:outerShdw blurRad="38100" dist="38100" dir="2700000" algn="tl">
                    <a:srgbClr val="000000">
                      <a:alpha val="43137"/>
                    </a:srgbClr>
                  </a:outerShdw>
                </a:effectLst>
              </a:rPr>
              <a:t>2-1 الكفايات النوعية للقراءة:</a:t>
            </a:r>
            <a:endParaRPr lang="fr-FR" sz="2400" u="sng" dirty="0">
              <a:solidFill>
                <a:schemeClr val="tx2"/>
              </a:solidFill>
              <a:effectLst>
                <a:outerShdw blurRad="38100" dist="38100" dir="2700000" algn="tl">
                  <a:srgbClr val="000000">
                    <a:alpha val="43137"/>
                  </a:srgbClr>
                </a:outerShdw>
              </a:effectLst>
            </a:endParaRPr>
          </a:p>
        </p:txBody>
      </p:sp>
      <p:sp>
        <p:nvSpPr>
          <p:cNvPr id="4" name="ZoneTexte 3"/>
          <p:cNvSpPr txBox="1"/>
          <p:nvPr/>
        </p:nvSpPr>
        <p:spPr>
          <a:xfrm>
            <a:off x="1622475" y="2455703"/>
            <a:ext cx="8792307" cy="3477875"/>
          </a:xfrm>
          <a:prstGeom prst="rect">
            <a:avLst/>
          </a:prstGeom>
          <a:noFill/>
        </p:spPr>
        <p:txBody>
          <a:bodyPr wrap="square" rtlCol="0">
            <a:spAutoFit/>
          </a:bodyPr>
          <a:lstStyle/>
          <a:p>
            <a:pPr marL="571500" indent="-571500" algn="r" rtl="1">
              <a:buFont typeface="Wingdings" panose="05000000000000000000" pitchFamily="2" charset="2"/>
              <a:buChar char="v"/>
            </a:pPr>
            <a:r>
              <a:rPr lang="ar-MA" sz="2400" dirty="0"/>
              <a:t>القدرة على قراءة الحروف العربية مع الحركات القصيرة والمدود والتنوين والشدة ،ضمن معجم ثابت وآخر متحرك؛</a:t>
            </a:r>
          </a:p>
          <a:p>
            <a:pPr algn="r" rtl="1"/>
            <a:endParaRPr lang="fr-FR" sz="2400" dirty="0"/>
          </a:p>
          <a:p>
            <a:pPr marL="342900" indent="-342900" algn="r" rtl="1">
              <a:buFont typeface="Wingdings" panose="05000000000000000000" pitchFamily="2" charset="2"/>
              <a:buChar char="v"/>
            </a:pPr>
            <a:r>
              <a:rPr lang="ar-MA" sz="2400" dirty="0"/>
              <a:t>  القدرة على القراءة الكلية مع الفهم التام للنصوص المدروسة، والتي تروج أساليب </a:t>
            </a:r>
            <a:endParaRPr lang="fr-FR" sz="2400" dirty="0"/>
          </a:p>
          <a:p>
            <a:pPr algn="r" rtl="1"/>
            <a:r>
              <a:rPr lang="ar-MA" sz="2400" dirty="0"/>
              <a:t>   وبنيات لغوية مناسبة للمجال </a:t>
            </a:r>
            <a:r>
              <a:rPr lang="ar-MA" sz="2400" dirty="0" err="1"/>
              <a:t>المضموني</a:t>
            </a:r>
            <a:r>
              <a:rPr lang="ar-MA" sz="2400" dirty="0"/>
              <a:t> وأهداف التواصل المسطرة؛</a:t>
            </a:r>
          </a:p>
          <a:p>
            <a:pPr algn="r" rtl="1"/>
            <a:endParaRPr lang="fr-FR" sz="2400" dirty="0"/>
          </a:p>
          <a:p>
            <a:pPr marL="342900" indent="-342900" algn="r" rtl="1">
              <a:buFont typeface="Wingdings" panose="05000000000000000000" pitchFamily="2" charset="2"/>
              <a:buChar char="v"/>
            </a:pPr>
            <a:r>
              <a:rPr lang="ar-MA" sz="2400" dirty="0"/>
              <a:t>  تنمية الاستراتيجيات والمهارات القرائية بالتدرج من السهل الى الصعب ومن البسيط الى  المركب؛</a:t>
            </a:r>
            <a:endParaRPr lang="fr-FR" sz="2400" dirty="0"/>
          </a:p>
          <a:p>
            <a:pPr algn="r" rtl="1"/>
            <a:endParaRPr lang="fr-FR" sz="2800" dirty="0"/>
          </a:p>
        </p:txBody>
      </p:sp>
      <p:sp>
        <p:nvSpPr>
          <p:cNvPr id="8" name="ZoneTexte 7"/>
          <p:cNvSpPr txBox="1"/>
          <p:nvPr/>
        </p:nvSpPr>
        <p:spPr>
          <a:xfrm>
            <a:off x="3409071" y="1248452"/>
            <a:ext cx="7005711" cy="461665"/>
          </a:xfrm>
          <a:prstGeom prst="rect">
            <a:avLst/>
          </a:prstGeom>
          <a:noFill/>
        </p:spPr>
        <p:txBody>
          <a:bodyPr wrap="square" rtlCol="0">
            <a:spAutoFit/>
          </a:bodyPr>
          <a:lstStyle/>
          <a:p>
            <a:pPr algn="r" rtl="1"/>
            <a:r>
              <a:rPr lang="ar-MA" sz="2400" b="1" u="sng" dirty="0">
                <a:solidFill>
                  <a:schemeClr val="accent3"/>
                </a:solidFill>
                <a:effectLst>
                  <a:outerShdw blurRad="38100" dist="38100" dir="2700000" algn="tl">
                    <a:srgbClr val="000000">
                      <a:alpha val="43137"/>
                    </a:srgbClr>
                  </a:outerShdw>
                </a:effectLst>
              </a:rPr>
              <a:t>2- </a:t>
            </a:r>
            <a:r>
              <a:rPr lang="ar-DZ" sz="2400" b="1" u="sng" dirty="0">
                <a:solidFill>
                  <a:schemeClr val="accent3"/>
                </a:solidFill>
                <a:effectLst>
                  <a:outerShdw blurRad="38100" dist="38100" dir="2700000" algn="tl">
                    <a:srgbClr val="000000">
                      <a:alpha val="43137"/>
                    </a:srgbClr>
                  </a:outerShdw>
                </a:effectLst>
              </a:rPr>
              <a:t>أهم مستجدات مشروع المنهاج الدراسي المنقح</a:t>
            </a:r>
            <a:r>
              <a:rPr lang="ar-MA" sz="2400" b="1" u="sng" dirty="0">
                <a:solidFill>
                  <a:schemeClr val="accent3"/>
                </a:solidFill>
                <a:effectLst>
                  <a:outerShdw blurRad="38100" dist="38100" dir="2700000" algn="tl">
                    <a:srgbClr val="000000">
                      <a:alpha val="43137"/>
                    </a:srgbClr>
                  </a:outerShdw>
                </a:effectLst>
              </a:rPr>
              <a:t>:</a:t>
            </a:r>
            <a:endParaRPr lang="fr-FR" sz="2400" u="sng" dirty="0">
              <a:solidFill>
                <a:schemeClr val="accent3"/>
              </a:solidFill>
              <a:effectLst>
                <a:outerShdw blurRad="38100" dist="38100" dir="2700000" algn="tl">
                  <a:srgbClr val="000000">
                    <a:alpha val="43137"/>
                  </a:srgbClr>
                </a:outerShdw>
              </a:effectLst>
            </a:endParaRPr>
          </a:p>
        </p:txBody>
      </p:sp>
      <p:sp>
        <p:nvSpPr>
          <p:cNvPr id="2" name="Espace réservé du pied de page 1">
            <a:extLst>
              <a:ext uri="{FF2B5EF4-FFF2-40B4-BE49-F238E27FC236}">
                <a16:creationId xmlns:a16="http://schemas.microsoft.com/office/drawing/2014/main" id="{7AEBB9F8-EE7C-4026-ACCB-46EBFC50BDB8}"/>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4014821157"/>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8A5612F-FCE0-430A-A928-DEC50E0138C4}"/>
              </a:ext>
            </a:extLst>
          </p:cNvPr>
          <p:cNvSpPr>
            <a:spLocks noGrp="1"/>
          </p:cNvSpPr>
          <p:nvPr>
            <p:ph idx="1"/>
          </p:nvPr>
        </p:nvSpPr>
        <p:spPr>
          <a:xfrm>
            <a:off x="838200" y="727364"/>
            <a:ext cx="10515600" cy="5449599"/>
          </a:xfrm>
        </p:spPr>
        <p:txBody>
          <a:bodyPr>
            <a:normAutofit lnSpcReduction="10000"/>
          </a:bodyPr>
          <a:lstStyle/>
          <a:p>
            <a:pPr marL="0" indent="0" algn="ctr" rtl="1">
              <a:buNone/>
            </a:pPr>
            <a:r>
              <a:rPr lang="ar-SA" sz="4400" b="1" i="1" u="sng" dirty="0">
                <a:solidFill>
                  <a:srgbClr val="FF0000"/>
                </a:solidFill>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rPr>
              <a:t>بطــــــــــــاقة استثمار الوثـــــــــــــــــــائق</a:t>
            </a:r>
            <a:endParaRPr lang="fr-FR" sz="4400" b="1" i="1" u="sng" dirty="0">
              <a:solidFill>
                <a:srgbClr val="FF0000"/>
              </a:solidFill>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endParaRPr>
          </a:p>
          <a:p>
            <a:pPr marL="0" indent="0" algn="r" rtl="1">
              <a:buNone/>
            </a:pPr>
            <a:r>
              <a:rPr lang="ar-SA" dirty="0"/>
              <a:t>1,       ماهي المبادئ الديداكتيكية الخاصة باللغة العربية؟</a:t>
            </a:r>
          </a:p>
          <a:p>
            <a:pPr algn="r" rtl="1"/>
            <a:r>
              <a:rPr lang="ar-SA" dirty="0"/>
              <a:t>2.	حدد مكونات اللغة العربية في كل مستوى دراسي؟</a:t>
            </a:r>
          </a:p>
          <a:p>
            <a:pPr algn="r" rtl="1"/>
            <a:r>
              <a:rPr lang="ar-SA" dirty="0"/>
              <a:t>3.	ميز بين الكفاية الأساسية والكفاية النوعية كما وردة في الاختيارات والتوجهات التربية واذكر أمثلة؟</a:t>
            </a:r>
          </a:p>
          <a:p>
            <a:pPr algn="r" rtl="1"/>
            <a:r>
              <a:rPr lang="ar-SA" dirty="0"/>
              <a:t>4.	كيف تخدم الكفايات النوعية بناء كفاية أساسية معينة؟</a:t>
            </a:r>
          </a:p>
          <a:p>
            <a:pPr algn="r" rtl="1"/>
            <a:r>
              <a:rPr lang="ar-SA" dirty="0"/>
              <a:t>5.	المدة الزمنية المخصصة للغة العربية في كل مستوى؟</a:t>
            </a:r>
          </a:p>
          <a:p>
            <a:pPr algn="r" rtl="1"/>
            <a:r>
              <a:rPr lang="ar-SA" dirty="0"/>
              <a:t>6.	حدد عدد الدروس الأسبوعي لكل مكون ؟</a:t>
            </a:r>
          </a:p>
          <a:p>
            <a:pPr algn="r" rtl="1"/>
            <a:r>
              <a:rPr lang="ar-SA" dirty="0"/>
              <a:t>7.	حدد عدد حصص كل درس؟</a:t>
            </a:r>
          </a:p>
          <a:p>
            <a:pPr algn="r" rtl="1"/>
            <a:r>
              <a:rPr lang="ar-SA" dirty="0"/>
              <a:t>8.	اوجد مبادئ تدريس التعبير في المستوى الأول؟</a:t>
            </a:r>
          </a:p>
          <a:p>
            <a:pPr algn="r" rtl="1"/>
            <a:r>
              <a:rPr lang="ar-SA" dirty="0"/>
              <a:t>9.	اوجد مبادئ تدريس القراءة والكتابة في المستوى الأول؟</a:t>
            </a:r>
          </a:p>
        </p:txBody>
      </p:sp>
      <p:sp>
        <p:nvSpPr>
          <p:cNvPr id="2" name="Espace réservé du pied de page 1">
            <a:extLst>
              <a:ext uri="{FF2B5EF4-FFF2-40B4-BE49-F238E27FC236}">
                <a16:creationId xmlns:a16="http://schemas.microsoft.com/office/drawing/2014/main" id="{B73E739E-4CE7-46F8-ACF9-645092A29F82}"/>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42598789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2"/>
          <p:cNvSpPr>
            <a:spLocks noGrp="1"/>
          </p:cNvSpPr>
          <p:nvPr>
            <p:ph type="title"/>
          </p:nvPr>
        </p:nvSpPr>
        <p:spPr>
          <a:xfrm>
            <a:off x="1981200" y="274638"/>
            <a:ext cx="8229600" cy="569425"/>
          </a:xfrm>
        </p:spPr>
        <p:txBody>
          <a:bodyPr>
            <a:noAutofit/>
          </a:bodyPr>
          <a:lstStyle/>
          <a:p>
            <a:pPr algn="ctr">
              <a:lnSpc>
                <a:spcPct val="150000"/>
              </a:lnSpc>
            </a:pPr>
            <a:r>
              <a:rPr lang="ar-MA" sz="2800" dirty="0">
                <a:solidFill>
                  <a:schemeClr val="accent2">
                    <a:lumMod val="75000"/>
                  </a:schemeClr>
                </a:solidFill>
              </a:rPr>
              <a:t>المنهاج المنقح للسنوات الأربع الأولى من التعليم الابتدائي</a:t>
            </a:r>
          </a:p>
        </p:txBody>
      </p:sp>
      <p:sp>
        <p:nvSpPr>
          <p:cNvPr id="3" name="ZoneTexte 2"/>
          <p:cNvSpPr txBox="1"/>
          <p:nvPr/>
        </p:nvSpPr>
        <p:spPr>
          <a:xfrm>
            <a:off x="3409071" y="1248452"/>
            <a:ext cx="7005711" cy="461665"/>
          </a:xfrm>
          <a:prstGeom prst="rect">
            <a:avLst/>
          </a:prstGeom>
          <a:noFill/>
        </p:spPr>
        <p:txBody>
          <a:bodyPr wrap="square" rtlCol="0">
            <a:spAutoFit/>
          </a:bodyPr>
          <a:lstStyle/>
          <a:p>
            <a:pPr algn="r" rtl="1"/>
            <a:r>
              <a:rPr lang="ar-MA" sz="2400" b="1" u="sng" dirty="0">
                <a:solidFill>
                  <a:schemeClr val="accent3"/>
                </a:solidFill>
                <a:effectLst>
                  <a:outerShdw blurRad="38100" dist="38100" dir="2700000" algn="tl">
                    <a:srgbClr val="000000">
                      <a:alpha val="43137"/>
                    </a:srgbClr>
                  </a:outerShdw>
                </a:effectLst>
              </a:rPr>
              <a:t>2- </a:t>
            </a:r>
            <a:r>
              <a:rPr lang="ar-DZ" sz="2400" b="1" u="sng" dirty="0">
                <a:solidFill>
                  <a:schemeClr val="accent3"/>
                </a:solidFill>
                <a:effectLst>
                  <a:outerShdw blurRad="38100" dist="38100" dir="2700000" algn="tl">
                    <a:srgbClr val="000000">
                      <a:alpha val="43137"/>
                    </a:srgbClr>
                  </a:outerShdw>
                </a:effectLst>
              </a:rPr>
              <a:t>أهم مستجدات مشروع المنهاج الدراسي المنقح</a:t>
            </a:r>
            <a:r>
              <a:rPr lang="ar-MA" sz="2400" b="1" u="sng" dirty="0">
                <a:solidFill>
                  <a:schemeClr val="accent3"/>
                </a:solidFill>
                <a:effectLst>
                  <a:outerShdw blurRad="38100" dist="38100" dir="2700000" algn="tl">
                    <a:srgbClr val="000000">
                      <a:alpha val="43137"/>
                    </a:srgbClr>
                  </a:outerShdw>
                </a:effectLst>
              </a:rPr>
              <a:t>:</a:t>
            </a:r>
            <a:endParaRPr lang="fr-FR" sz="2400" u="sng" dirty="0">
              <a:solidFill>
                <a:schemeClr val="accent3"/>
              </a:solidFill>
              <a:effectLst>
                <a:outerShdw blurRad="38100" dist="38100" dir="2700000" algn="tl">
                  <a:srgbClr val="000000">
                    <a:alpha val="43137"/>
                  </a:srgbClr>
                </a:outerShdw>
              </a:effectLst>
            </a:endParaRPr>
          </a:p>
        </p:txBody>
      </p:sp>
      <p:sp>
        <p:nvSpPr>
          <p:cNvPr id="2" name="ZoneTexte 1"/>
          <p:cNvSpPr txBox="1"/>
          <p:nvPr/>
        </p:nvSpPr>
        <p:spPr>
          <a:xfrm>
            <a:off x="1524001" y="1710117"/>
            <a:ext cx="8271803" cy="830997"/>
          </a:xfrm>
          <a:prstGeom prst="rect">
            <a:avLst/>
          </a:prstGeom>
          <a:noFill/>
        </p:spPr>
        <p:txBody>
          <a:bodyPr wrap="square" rtlCol="0">
            <a:spAutoFit/>
          </a:bodyPr>
          <a:lstStyle/>
          <a:p>
            <a:pPr algn="r" rtl="1">
              <a:lnSpc>
                <a:spcPct val="200000"/>
              </a:lnSpc>
            </a:pPr>
            <a:r>
              <a:rPr lang="ar-MA" sz="2400" b="1" u="sng" dirty="0">
                <a:solidFill>
                  <a:schemeClr val="tx2"/>
                </a:solidFill>
                <a:effectLst>
                  <a:outerShdw blurRad="38100" dist="38100" dir="2700000" algn="tl">
                    <a:srgbClr val="000000">
                      <a:alpha val="43137"/>
                    </a:srgbClr>
                  </a:outerShdw>
                </a:effectLst>
              </a:rPr>
              <a:t>2-2 الغلاف الزمني الأسبوعي للغة العربية:</a:t>
            </a:r>
            <a:endParaRPr lang="fr-FR" sz="2400" b="1" u="sng" dirty="0">
              <a:solidFill>
                <a:schemeClr val="tx2"/>
              </a:solidFill>
              <a:effectLst>
                <a:outerShdw blurRad="38100" dist="38100" dir="2700000" algn="tl">
                  <a:srgbClr val="000000">
                    <a:alpha val="43137"/>
                  </a:srgbClr>
                </a:outerShdw>
              </a:effectLst>
            </a:endParaRPr>
          </a:p>
        </p:txBody>
      </p:sp>
      <p:graphicFrame>
        <p:nvGraphicFramePr>
          <p:cNvPr id="8" name="Tableau 7"/>
          <p:cNvGraphicFramePr>
            <a:graphicFrameLocks noGrp="1"/>
          </p:cNvGraphicFramePr>
          <p:nvPr>
            <p:extLst/>
          </p:nvPr>
        </p:nvGraphicFramePr>
        <p:xfrm>
          <a:off x="3048000" y="3314834"/>
          <a:ext cx="6691532" cy="7366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561593658"/>
                    </a:ext>
                  </a:extLst>
                </a:gridCol>
                <a:gridCol w="1219200">
                  <a:extLst>
                    <a:ext uri="{9D8B030D-6E8A-4147-A177-3AD203B41FA5}">
                      <a16:colId xmlns:a16="http://schemas.microsoft.com/office/drawing/2014/main" val="1861740967"/>
                    </a:ext>
                  </a:extLst>
                </a:gridCol>
                <a:gridCol w="1219200">
                  <a:extLst>
                    <a:ext uri="{9D8B030D-6E8A-4147-A177-3AD203B41FA5}">
                      <a16:colId xmlns:a16="http://schemas.microsoft.com/office/drawing/2014/main" val="2462222403"/>
                    </a:ext>
                  </a:extLst>
                </a:gridCol>
                <a:gridCol w="1219200">
                  <a:extLst>
                    <a:ext uri="{9D8B030D-6E8A-4147-A177-3AD203B41FA5}">
                      <a16:colId xmlns:a16="http://schemas.microsoft.com/office/drawing/2014/main" val="37994155"/>
                    </a:ext>
                  </a:extLst>
                </a:gridCol>
                <a:gridCol w="1814732">
                  <a:extLst>
                    <a:ext uri="{9D8B030D-6E8A-4147-A177-3AD203B41FA5}">
                      <a16:colId xmlns:a16="http://schemas.microsoft.com/office/drawing/2014/main" val="4268630254"/>
                    </a:ext>
                  </a:extLst>
                </a:gridCol>
              </a:tblGrid>
              <a:tr h="370840">
                <a:tc>
                  <a:txBody>
                    <a:bodyPr/>
                    <a:lstStyle/>
                    <a:p>
                      <a:pPr algn="ctr"/>
                      <a:r>
                        <a:rPr lang="ar-MA" dirty="0"/>
                        <a:t>4</a:t>
                      </a:r>
                      <a:endParaRPr lang="fr-FR" dirty="0"/>
                    </a:p>
                  </a:txBody>
                  <a:tcPr/>
                </a:tc>
                <a:tc>
                  <a:txBody>
                    <a:bodyPr/>
                    <a:lstStyle/>
                    <a:p>
                      <a:pPr algn="ctr"/>
                      <a:r>
                        <a:rPr lang="ar-MA" dirty="0"/>
                        <a:t>3</a:t>
                      </a:r>
                      <a:endParaRPr lang="fr-FR" dirty="0"/>
                    </a:p>
                  </a:txBody>
                  <a:tcPr/>
                </a:tc>
                <a:tc>
                  <a:txBody>
                    <a:bodyPr/>
                    <a:lstStyle/>
                    <a:p>
                      <a:pPr algn="ctr"/>
                      <a:r>
                        <a:rPr lang="ar-MA" dirty="0"/>
                        <a:t>2</a:t>
                      </a:r>
                      <a:endParaRPr lang="fr-FR" dirty="0"/>
                    </a:p>
                  </a:txBody>
                  <a:tcPr/>
                </a:tc>
                <a:tc>
                  <a:txBody>
                    <a:bodyPr/>
                    <a:lstStyle/>
                    <a:p>
                      <a:pPr algn="ctr"/>
                      <a:r>
                        <a:rPr lang="ar-MA" dirty="0"/>
                        <a:t>1</a:t>
                      </a:r>
                      <a:endParaRPr lang="fr-FR" dirty="0"/>
                    </a:p>
                  </a:txBody>
                  <a:tcPr/>
                </a:tc>
                <a:tc>
                  <a:txBody>
                    <a:bodyPr/>
                    <a:lstStyle/>
                    <a:p>
                      <a:pPr algn="ctr"/>
                      <a:r>
                        <a:rPr lang="ar-MA" dirty="0"/>
                        <a:t>المستوى</a:t>
                      </a:r>
                      <a:endParaRPr lang="fr-FR" dirty="0"/>
                    </a:p>
                  </a:txBody>
                  <a:tcPr/>
                </a:tc>
                <a:extLst>
                  <a:ext uri="{0D108BD9-81ED-4DB2-BD59-A6C34878D82A}">
                    <a16:rowId xmlns:a16="http://schemas.microsoft.com/office/drawing/2014/main" val="2179207663"/>
                  </a:ext>
                </a:extLst>
              </a:tr>
              <a:tr h="243840">
                <a:tc>
                  <a:txBody>
                    <a:bodyPr/>
                    <a:lstStyle/>
                    <a:p>
                      <a:pPr algn="ctr"/>
                      <a:r>
                        <a:rPr lang="ar-MA" dirty="0"/>
                        <a:t>5س</a:t>
                      </a:r>
                      <a:endParaRPr lang="fr-FR" dirty="0"/>
                    </a:p>
                  </a:txBody>
                  <a:tcPr/>
                </a:tc>
                <a:tc>
                  <a:txBody>
                    <a:bodyPr/>
                    <a:lstStyle/>
                    <a:p>
                      <a:pPr algn="ctr"/>
                      <a:r>
                        <a:rPr lang="ar-MA" dirty="0"/>
                        <a:t>7س</a:t>
                      </a:r>
                      <a:endParaRPr lang="fr-FR" dirty="0"/>
                    </a:p>
                  </a:txBody>
                  <a:tcPr/>
                </a:tc>
                <a:tc>
                  <a:txBody>
                    <a:bodyPr/>
                    <a:lstStyle/>
                    <a:p>
                      <a:pPr algn="ctr"/>
                      <a:r>
                        <a:rPr lang="ar-MA" dirty="0"/>
                        <a:t>9س</a:t>
                      </a:r>
                      <a:endParaRPr lang="fr-FR" dirty="0"/>
                    </a:p>
                  </a:txBody>
                  <a:tcPr/>
                </a:tc>
                <a:tc>
                  <a:txBody>
                    <a:bodyPr/>
                    <a:lstStyle/>
                    <a:p>
                      <a:pPr algn="ctr"/>
                      <a:r>
                        <a:rPr lang="ar-MA" dirty="0"/>
                        <a:t>10س</a:t>
                      </a:r>
                      <a:endParaRPr lang="fr-FR" dirty="0"/>
                    </a:p>
                  </a:txBody>
                  <a:tcPr/>
                </a:tc>
                <a:tc>
                  <a:txBody>
                    <a:bodyPr/>
                    <a:lstStyle/>
                    <a:p>
                      <a:pPr marL="0" algn="ctr" rtl="0" eaLnBrk="1" latinLnBrk="0" hangingPunct="1"/>
                      <a:r>
                        <a:rPr lang="ar-MA" dirty="0"/>
                        <a:t>ساعات اللغة العربية</a:t>
                      </a:r>
                      <a:endParaRPr kumimoji="0" lang="fr-FR" b="1" kern="1200" dirty="0">
                        <a:solidFill>
                          <a:schemeClr val="lt1"/>
                        </a:solidFill>
                        <a:latin typeface="+mn-lt"/>
                        <a:ea typeface="+mn-ea"/>
                        <a:cs typeface="+mn-cs"/>
                      </a:endParaRPr>
                    </a:p>
                  </a:txBody>
                  <a:tcPr/>
                </a:tc>
                <a:extLst>
                  <a:ext uri="{0D108BD9-81ED-4DB2-BD59-A6C34878D82A}">
                    <a16:rowId xmlns:a16="http://schemas.microsoft.com/office/drawing/2014/main" val="1949469311"/>
                  </a:ext>
                </a:extLst>
              </a:tr>
            </a:tbl>
          </a:graphicData>
        </a:graphic>
      </p:graphicFrame>
      <p:sp>
        <p:nvSpPr>
          <p:cNvPr id="4" name="Espace réservé du pied de page 3">
            <a:extLst>
              <a:ext uri="{FF2B5EF4-FFF2-40B4-BE49-F238E27FC236}">
                <a16:creationId xmlns:a16="http://schemas.microsoft.com/office/drawing/2014/main" id="{EB798BC7-B2CC-44A4-B33D-070E6AD53C69}"/>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671320292"/>
      </p:ext>
    </p:extLst>
  </p:cSld>
  <p:clrMapOvr>
    <a:masterClrMapping/>
  </p:clrMapOvr>
  <mc:AlternateContent xmlns:mc="http://schemas.openxmlformats.org/markup-compatibility/2006" xmlns:p14="http://schemas.microsoft.com/office/powerpoint/2010/main">
    <mc:Choice Requires="p14">
      <p:transition spd="slow" p14:dur="1500">
        <p:cover/>
      </p:transition>
    </mc:Choice>
    <mc:Fallback xmlns="">
      <p:transition spd="slow">
        <p:cover/>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44976"/>
            <a:ext cx="10515600" cy="689952"/>
          </a:xfrm>
        </p:spPr>
        <p:txBody>
          <a:bodyPr>
            <a:normAutofit fontScale="90000"/>
          </a:bodyPr>
          <a:lstStyle/>
          <a:p>
            <a:pPr algn="ctr" rtl="1"/>
            <a:r>
              <a:rPr lang="ar-MA" dirty="0" err="1"/>
              <a:t>البيداغوجيات</a:t>
            </a:r>
            <a:r>
              <a:rPr lang="ar-MA" dirty="0"/>
              <a:t> الوظيفية</a:t>
            </a:r>
            <a:endParaRPr lang="fr-MA" dirty="0"/>
          </a:p>
        </p:txBody>
      </p:sp>
      <p:sp>
        <p:nvSpPr>
          <p:cNvPr id="3" name="Espace réservé du contenu 2"/>
          <p:cNvSpPr>
            <a:spLocks noGrp="1"/>
          </p:cNvSpPr>
          <p:nvPr>
            <p:ph idx="1"/>
          </p:nvPr>
        </p:nvSpPr>
        <p:spPr>
          <a:xfrm>
            <a:off x="545123" y="220718"/>
            <a:ext cx="11218985" cy="6320760"/>
          </a:xfrm>
        </p:spPr>
        <p:txBody>
          <a:bodyPr/>
          <a:lstStyle/>
          <a:p>
            <a:pPr algn="r" rtl="1"/>
            <a:endParaRPr lang="tzm-Tfng-MA" dirty="0"/>
          </a:p>
          <a:p>
            <a:pPr marL="0" indent="0" algn="r" rtl="1">
              <a:buNone/>
            </a:pPr>
            <a:endParaRPr lang="ar-MA" dirty="0"/>
          </a:p>
          <a:p>
            <a:pPr algn="r" rtl="1"/>
            <a:endParaRPr lang="ar-MA" dirty="0"/>
          </a:p>
          <a:p>
            <a:pPr algn="r" rtl="1"/>
            <a:r>
              <a:rPr lang="ar-MA" dirty="0"/>
              <a:t>البيداغوجيا </a:t>
            </a:r>
            <a:r>
              <a:rPr lang="ar-MA" dirty="0" err="1"/>
              <a:t>الفارقية</a:t>
            </a:r>
            <a:r>
              <a:rPr lang="ar-MA" dirty="0"/>
              <a:t>.</a:t>
            </a:r>
          </a:p>
          <a:p>
            <a:pPr algn="r" rtl="1"/>
            <a:r>
              <a:rPr lang="ar-MA" dirty="0"/>
              <a:t>بيداغوجيا المشروع.</a:t>
            </a:r>
          </a:p>
          <a:p>
            <a:pPr algn="r" rtl="1"/>
            <a:r>
              <a:rPr lang="ar-MA" dirty="0"/>
              <a:t>بيداغوجيا التعاقد.</a:t>
            </a:r>
          </a:p>
          <a:p>
            <a:pPr algn="r" rtl="1"/>
            <a:r>
              <a:rPr lang="ar-MA" dirty="0"/>
              <a:t>بيداغوجيا الخطأ.</a:t>
            </a:r>
          </a:p>
          <a:p>
            <a:pPr algn="r" rtl="1"/>
            <a:r>
              <a:rPr lang="ar-MA" dirty="0"/>
              <a:t>بيداغوجيا اللعب.</a:t>
            </a:r>
            <a:endParaRPr lang="fr-MA" dirty="0"/>
          </a:p>
        </p:txBody>
      </p:sp>
      <p:sp>
        <p:nvSpPr>
          <p:cNvPr id="4" name="Espace réservé du pied de page 3">
            <a:extLst>
              <a:ext uri="{FF2B5EF4-FFF2-40B4-BE49-F238E27FC236}">
                <a16:creationId xmlns:a16="http://schemas.microsoft.com/office/drawing/2014/main" id="{30A5B04B-F16D-4E7B-B2EC-B0F520A88E27}"/>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631034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953720"/>
          </a:xfrm>
        </p:spPr>
        <p:txBody>
          <a:bodyPr/>
          <a:lstStyle/>
          <a:p>
            <a:pPr algn="ctr" rtl="1"/>
            <a:r>
              <a:rPr lang="ar-MA" dirty="0"/>
              <a:t>المقاربة بالكفايات</a:t>
            </a:r>
            <a:endParaRPr lang="fr-MA" dirty="0"/>
          </a:p>
        </p:txBody>
      </p:sp>
      <p:sp>
        <p:nvSpPr>
          <p:cNvPr id="3" name="Espace réservé du contenu 2"/>
          <p:cNvSpPr>
            <a:spLocks noGrp="1"/>
          </p:cNvSpPr>
          <p:nvPr>
            <p:ph idx="1"/>
          </p:nvPr>
        </p:nvSpPr>
        <p:spPr>
          <a:xfrm>
            <a:off x="838200" y="4026877"/>
            <a:ext cx="10515600" cy="2150086"/>
          </a:xfrm>
        </p:spPr>
        <p:txBody>
          <a:bodyPr/>
          <a:lstStyle/>
          <a:p>
            <a:pPr algn="r" rtl="1"/>
            <a:r>
              <a:rPr lang="ar-MA" dirty="0"/>
              <a:t>كفايات نهاية السنة</a:t>
            </a:r>
            <a:r>
              <a:rPr lang="ar-SA" dirty="0"/>
              <a:t>-</a:t>
            </a:r>
            <a:r>
              <a:rPr lang="ar-MA" dirty="0"/>
              <a:t> كفايات مرحلية– كفايات المواد - مهارات وقدرات–</a:t>
            </a:r>
          </a:p>
          <a:p>
            <a:pPr algn="r" rtl="1"/>
            <a:r>
              <a:rPr lang="ar-MA" dirty="0"/>
              <a:t> كفايات ذات بعد استراتيجي – تواصلي – ثقافي – تكنولوجي – منهجي.</a:t>
            </a:r>
            <a:endParaRPr lang="fr-MA" dirty="0"/>
          </a:p>
        </p:txBody>
      </p:sp>
      <p:pic>
        <p:nvPicPr>
          <p:cNvPr id="4" name="Image 3"/>
          <p:cNvPicPr>
            <a:picLocks noChangeAspect="1"/>
          </p:cNvPicPr>
          <p:nvPr/>
        </p:nvPicPr>
        <p:blipFill>
          <a:blip r:embed="rId3"/>
          <a:stretch>
            <a:fillRect/>
          </a:stretch>
        </p:blipFill>
        <p:spPr>
          <a:xfrm>
            <a:off x="1846385" y="1318846"/>
            <a:ext cx="8001000" cy="2708032"/>
          </a:xfrm>
          <a:prstGeom prst="rect">
            <a:avLst/>
          </a:prstGeom>
        </p:spPr>
      </p:pic>
      <p:sp>
        <p:nvSpPr>
          <p:cNvPr id="5" name="Étoile : 4 branches 4"/>
          <p:cNvSpPr/>
          <p:nvPr/>
        </p:nvSpPr>
        <p:spPr>
          <a:xfrm>
            <a:off x="9525000" y="666750"/>
            <a:ext cx="361950" cy="3429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MA"/>
          </a:p>
        </p:txBody>
      </p:sp>
      <p:sp>
        <p:nvSpPr>
          <p:cNvPr id="6" name="Espace réservé du pied de page 5">
            <a:extLst>
              <a:ext uri="{FF2B5EF4-FFF2-40B4-BE49-F238E27FC236}">
                <a16:creationId xmlns:a16="http://schemas.microsoft.com/office/drawing/2014/main" id="{4AA405AF-A217-4AA8-9404-F3876C4BCBB3}"/>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8184686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79231" y="1"/>
            <a:ext cx="10515600" cy="760290"/>
          </a:xfrm>
        </p:spPr>
        <p:txBody>
          <a:bodyPr/>
          <a:lstStyle/>
          <a:p>
            <a:pPr algn="ctr" rtl="1"/>
            <a:r>
              <a:rPr lang="ar-MA" dirty="0"/>
              <a:t>المقاربة التواصلية</a:t>
            </a:r>
            <a:endParaRPr lang="fr-MA" dirty="0"/>
          </a:p>
        </p:txBody>
      </p:sp>
      <p:sp>
        <p:nvSpPr>
          <p:cNvPr id="3" name="Espace réservé du contenu 2"/>
          <p:cNvSpPr>
            <a:spLocks noGrp="1"/>
          </p:cNvSpPr>
          <p:nvPr>
            <p:ph idx="1"/>
          </p:nvPr>
        </p:nvSpPr>
        <p:spPr>
          <a:xfrm>
            <a:off x="175847" y="380146"/>
            <a:ext cx="11218984" cy="6502155"/>
          </a:xfrm>
        </p:spPr>
        <p:txBody>
          <a:bodyPr>
            <a:noAutofit/>
          </a:bodyPr>
          <a:lstStyle/>
          <a:p>
            <a:pPr marL="0" indent="0" algn="r" rtl="1">
              <a:lnSpc>
                <a:spcPct val="150000"/>
              </a:lnSpc>
              <a:buNone/>
            </a:pPr>
            <a:r>
              <a:rPr lang="ar-MA" dirty="0"/>
              <a:t>     تبين ضعف المقاربة البنيوية من خلال عدم كفاية معرفة وحفظ القواعد النحوية والبنيات الخاصة بلغة أجنبية معينة للتواصل على الوجه المطلوب في الأوضاع التواصلية الواقعية. لذلك ظهرت المقاربة التواصلية التي تشكل انتقالا من تصور يعتبر تعلم اللغة استبطانا آليا للقواعد والبنيات اللغوية إلى تصور يقوم على اكتساب الكفايات التواصلية تكون فيها اللغة وظيفية واجتماعية وتفاعلية. ترتب عن ذلك أن:</a:t>
            </a:r>
          </a:p>
          <a:p>
            <a:pPr marL="0" indent="0" algn="r" rtl="1">
              <a:lnSpc>
                <a:spcPct val="100000"/>
              </a:lnSpc>
              <a:buNone/>
            </a:pPr>
            <a:r>
              <a:rPr lang="ar-MA" dirty="0"/>
              <a:t> - الهدف من تعليم اللغة هو تمكين المتعلم من التواصل بشكل فعال، وليس معرفة النسق اللغوي وحده.</a:t>
            </a:r>
          </a:p>
          <a:p>
            <a:pPr algn="r" rtl="1">
              <a:lnSpc>
                <a:spcPct val="100000"/>
              </a:lnSpc>
              <a:buFont typeface="Wingdings" panose="05000000000000000000" pitchFamily="2" charset="2"/>
              <a:buChar char="v"/>
            </a:pPr>
            <a:r>
              <a:rPr lang="ar-MA" b="1" dirty="0">
                <a:cs typeface="AF_Diwani" pitchFamily="2" charset="-78"/>
              </a:rPr>
              <a:t>يلزم التسامح مع الأخطاء اللغوية وتوظيفها لتحسين المكتسبات.</a:t>
            </a:r>
          </a:p>
          <a:p>
            <a:pPr algn="r" rtl="1">
              <a:lnSpc>
                <a:spcPct val="100000"/>
              </a:lnSpc>
              <a:buFont typeface="Wingdings" panose="05000000000000000000" pitchFamily="2" charset="2"/>
              <a:buChar char="v"/>
            </a:pPr>
            <a:r>
              <a:rPr lang="ar-MA" b="1" dirty="0">
                <a:cs typeface="AF_Diwani" pitchFamily="2" charset="-78"/>
              </a:rPr>
              <a:t>دور التلميذ يكمن في مواجهة أكبر عدد من الوضعيات التواصلية.</a:t>
            </a:r>
          </a:p>
          <a:p>
            <a:pPr algn="r" rtl="1">
              <a:lnSpc>
                <a:spcPct val="100000"/>
              </a:lnSpc>
              <a:buFont typeface="Wingdings" panose="05000000000000000000" pitchFamily="2" charset="2"/>
              <a:buChar char="v"/>
            </a:pPr>
            <a:r>
              <a:rPr lang="ar-MA" b="1" dirty="0">
                <a:cs typeface="AF_Diwani" pitchFamily="2" charset="-78"/>
              </a:rPr>
              <a:t>دور المدرس يكمن في التنشيط والتوجيه وخلق الوضعيات التعليمية المناسبة.</a:t>
            </a:r>
          </a:p>
          <a:p>
            <a:pPr algn="r" rtl="1">
              <a:lnSpc>
                <a:spcPct val="100000"/>
              </a:lnSpc>
              <a:buFont typeface="Wingdings" panose="05000000000000000000" pitchFamily="2" charset="2"/>
              <a:buChar char="v"/>
            </a:pPr>
            <a:r>
              <a:rPr lang="ar-MA" b="1" dirty="0">
                <a:cs typeface="AF_Diwani" pitchFamily="2" charset="-78"/>
              </a:rPr>
              <a:t>اتساع نطاق استخدام المقاربة ليشمل بناء القيم الضرورية للعيش المشترك.</a:t>
            </a:r>
            <a:endParaRPr lang="fr-MA" b="1" dirty="0">
              <a:cs typeface="AF_Diwani" pitchFamily="2" charset="-78"/>
            </a:endParaRPr>
          </a:p>
        </p:txBody>
      </p:sp>
      <p:sp>
        <p:nvSpPr>
          <p:cNvPr id="4" name="Espace réservé du pied de page 3">
            <a:extLst>
              <a:ext uri="{FF2B5EF4-FFF2-40B4-BE49-F238E27FC236}">
                <a16:creationId xmlns:a16="http://schemas.microsoft.com/office/drawing/2014/main" id="{B96FF426-DBD7-4A6D-B393-D8042CF82F95}"/>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22076656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90500" y="967154"/>
            <a:ext cx="11415346" cy="5890846"/>
          </a:xfrm>
        </p:spPr>
        <p:txBody>
          <a:bodyPr>
            <a:noAutofit/>
          </a:bodyPr>
          <a:lstStyle/>
          <a:p>
            <a:pPr algn="r" rtl="1"/>
            <a:r>
              <a:rPr lang="ar-MA" sz="3600" b="1" i="1" dirty="0">
                <a:solidFill>
                  <a:srgbClr val="FF0000"/>
                </a:solidFill>
              </a:rPr>
              <a:t>الكفاية اللغوية </a:t>
            </a:r>
            <a:r>
              <a:rPr lang="ar-MA" sz="3600" dirty="0"/>
              <a:t>" معرفة القواعد اللغوية واستعمالها في إطار تطبيقات بسيطة مرتبطة بتركيب جمل"</a:t>
            </a:r>
          </a:p>
          <a:p>
            <a:pPr algn="r" rtl="1"/>
            <a:r>
              <a:rPr lang="ar-MA" sz="3600" b="1" i="1" dirty="0">
                <a:solidFill>
                  <a:srgbClr val="FF0000"/>
                </a:solidFill>
              </a:rPr>
              <a:t>الكفاية التواصلية </a:t>
            </a:r>
            <a:r>
              <a:rPr lang="ar-MA" sz="3600" dirty="0"/>
              <a:t>"</a:t>
            </a:r>
            <a:r>
              <a:rPr lang="ar-MA" sz="3600" b="1" dirty="0">
                <a:solidFill>
                  <a:srgbClr val="00B050"/>
                </a:solidFill>
              </a:rPr>
              <a:t>مجموعة من القدرات التي تمكن من </a:t>
            </a:r>
            <a:r>
              <a:rPr lang="ar-MA" sz="3600" b="1" u="sng" dirty="0">
                <a:solidFill>
                  <a:srgbClr val="00B050"/>
                </a:solidFill>
              </a:rPr>
              <a:t>اكتساب</a:t>
            </a:r>
            <a:r>
              <a:rPr lang="ar-MA" sz="3600" b="1" dirty="0">
                <a:solidFill>
                  <a:srgbClr val="00B050"/>
                </a:solidFill>
              </a:rPr>
              <a:t> اللغة و</a:t>
            </a:r>
            <a:r>
              <a:rPr lang="ar-MA" sz="3600" b="1" u="sng" dirty="0">
                <a:solidFill>
                  <a:srgbClr val="00B050"/>
                </a:solidFill>
              </a:rPr>
              <a:t>استعمالها وتوظيفها </a:t>
            </a:r>
            <a:r>
              <a:rPr lang="ar-MA" sz="3600" b="1" dirty="0">
                <a:solidFill>
                  <a:srgbClr val="00B050"/>
                </a:solidFill>
              </a:rPr>
              <a:t>نطقا وكتابة في مختلف مجالات التواصل" دل </a:t>
            </a:r>
            <a:r>
              <a:rPr lang="ar-MA" sz="3600" b="1" dirty="0" err="1">
                <a:solidFill>
                  <a:srgbClr val="00B050"/>
                </a:solidFill>
              </a:rPr>
              <a:t>هايمز</a:t>
            </a:r>
            <a:r>
              <a:rPr lang="ar-MA" sz="3600" dirty="0">
                <a:solidFill>
                  <a:srgbClr val="00B0F0"/>
                </a:solidFill>
              </a:rPr>
              <a:t>.</a:t>
            </a:r>
          </a:p>
          <a:p>
            <a:pPr algn="r" rtl="1"/>
            <a:r>
              <a:rPr lang="ar-MA" sz="3600" dirty="0"/>
              <a:t>المقصود </a:t>
            </a:r>
            <a:r>
              <a:rPr lang="ar-MA" sz="3600" dirty="0">
                <a:effectLst>
                  <a:outerShdw blurRad="38100" dist="38100" dir="2700000" algn="tl">
                    <a:srgbClr val="000000">
                      <a:alpha val="43137"/>
                    </a:srgbClr>
                  </a:outerShdw>
                </a:effectLst>
              </a:rPr>
              <a:t>بالكفاية التواصلية </a:t>
            </a:r>
            <a:r>
              <a:rPr lang="ar-MA" sz="3600" dirty="0"/>
              <a:t>ليس هو القدرة على إنتاج جمل صحيحة واحترام القواعد الخاصة بلغة معينة من حيث النطق والصرف والنحو فحسب، وإنما هو أيضا القدرة على </a:t>
            </a:r>
            <a:r>
              <a:rPr lang="ar-MA" sz="3600" b="1" u="sng" dirty="0">
                <a:effectLst>
                  <a:outerShdw blurRad="38100" dist="38100" dir="2700000" algn="tl">
                    <a:srgbClr val="000000">
                      <a:alpha val="43137"/>
                    </a:srgbClr>
                  </a:outerShdw>
                </a:effectLst>
              </a:rPr>
              <a:t>التصرف لغويا </a:t>
            </a:r>
            <a:r>
              <a:rPr lang="ar-MA" sz="3600" dirty="0"/>
              <a:t>بالشكل الذي يناسب الوضعية الواقعية التي يتم فيها التبادل اللغوي، وهو ما يقتضي القدرة على التكيف لغويا مع وضعيات التواصل السائدة في مجتمع معين، واحترام المعايير والصيغ التعبيرية المتواضع عليها داخل ذلك المجتمع. (مجلة دفاتر التربية والتكوين ع2 ماي2010، مفاهيم مفتاحية إعداد هيئة التحرير.)</a:t>
            </a:r>
            <a:endParaRPr lang="fr-MA" sz="3600" dirty="0"/>
          </a:p>
        </p:txBody>
      </p:sp>
      <p:sp>
        <p:nvSpPr>
          <p:cNvPr id="4" name="Étoile : 4 branches 3"/>
          <p:cNvSpPr/>
          <p:nvPr/>
        </p:nvSpPr>
        <p:spPr>
          <a:xfrm>
            <a:off x="9525000" y="666750"/>
            <a:ext cx="361950" cy="3429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MA"/>
          </a:p>
        </p:txBody>
      </p:sp>
      <p:sp>
        <p:nvSpPr>
          <p:cNvPr id="2" name="Espace réservé du pied de page 1">
            <a:extLst>
              <a:ext uri="{FF2B5EF4-FFF2-40B4-BE49-F238E27FC236}">
                <a16:creationId xmlns:a16="http://schemas.microsoft.com/office/drawing/2014/main" id="{D7ACB318-F855-4CA8-9640-5D28D9E9B390}"/>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27387957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360227" y="153372"/>
            <a:ext cx="9144000" cy="747380"/>
          </a:xfrm>
        </p:spPr>
        <p:txBody>
          <a:bodyPr>
            <a:normAutofit fontScale="90000"/>
          </a:bodyPr>
          <a:lstStyle/>
          <a:p>
            <a:r>
              <a:rPr lang="ar-MA" dirty="0"/>
              <a:t>نظرية </a:t>
            </a:r>
            <a:r>
              <a:rPr lang="ar-MA" dirty="0" err="1"/>
              <a:t>تشومسكي</a:t>
            </a:r>
            <a:r>
              <a:rPr lang="ar-MA" dirty="0"/>
              <a:t> في اللغة</a:t>
            </a:r>
            <a:endParaRPr lang="fr-MA" dirty="0"/>
          </a:p>
        </p:txBody>
      </p:sp>
      <p:sp>
        <p:nvSpPr>
          <p:cNvPr id="3" name="Sous-titre 2"/>
          <p:cNvSpPr>
            <a:spLocks noGrp="1"/>
          </p:cNvSpPr>
          <p:nvPr>
            <p:ph type="subTitle" idx="1"/>
          </p:nvPr>
        </p:nvSpPr>
        <p:spPr>
          <a:xfrm>
            <a:off x="204715" y="805218"/>
            <a:ext cx="11859905" cy="6052782"/>
          </a:xfrm>
        </p:spPr>
        <p:txBody>
          <a:bodyPr>
            <a:normAutofit lnSpcReduction="10000"/>
          </a:bodyPr>
          <a:lstStyle/>
          <a:p>
            <a:pPr marL="352425" algn="r" rtl="1"/>
            <a:r>
              <a:rPr lang="ar-MA" sz="4000" dirty="0"/>
              <a:t>النحو </a:t>
            </a:r>
            <a:r>
              <a:rPr lang="ar-MA" sz="4000" u="sng" dirty="0">
                <a:effectLst>
                  <a:outerShdw blurRad="38100" dist="38100" dir="2700000" algn="tl">
                    <a:srgbClr val="000000">
                      <a:alpha val="43137"/>
                    </a:srgbClr>
                  </a:outerShdw>
                </a:effectLst>
              </a:rPr>
              <a:t>التوليدي</a:t>
            </a:r>
            <a:r>
              <a:rPr lang="ar-MA" sz="4000" dirty="0"/>
              <a:t> لأنه يولد عددا من الجمل النحوية.</a:t>
            </a:r>
            <a:br>
              <a:rPr lang="ar-MA" sz="4000" dirty="0"/>
            </a:br>
            <a:r>
              <a:rPr lang="ar-MA" sz="4000" dirty="0"/>
              <a:t>مثال : &lt;&lt; يشرح الاستاذ الدرس، اليوم، بطريقة جيدة .&gt;&gt;</a:t>
            </a:r>
            <a:br>
              <a:rPr lang="ar-MA" sz="4000" dirty="0"/>
            </a:br>
            <a:r>
              <a:rPr lang="ar-MA" sz="3600" dirty="0"/>
              <a:t>&lt;&lt; اليوم، يشرح الأستاذ الدرس بطريقة جيدة &gt;&gt; </a:t>
            </a:r>
          </a:p>
          <a:p>
            <a:pPr marL="352425" algn="r" rtl="1"/>
            <a:r>
              <a:rPr lang="ar-MA" sz="3600" dirty="0"/>
              <a:t>&lt;&lt; يشرح الأستاذ اليوم الدرس بطريقة جيدة &gt;&gt; </a:t>
            </a:r>
          </a:p>
          <a:p>
            <a:pPr marL="352425" algn="r" rtl="1"/>
            <a:r>
              <a:rPr lang="ar-MA" sz="3600" dirty="0"/>
              <a:t>&lt;&lt; الدرس يشرح من قبل الأستاذ بطريقة جيدة &gt;&gt; </a:t>
            </a:r>
          </a:p>
          <a:p>
            <a:pPr marL="352425" algn="r" rtl="1"/>
            <a:r>
              <a:rPr lang="ar-MA" sz="3600" dirty="0"/>
              <a:t>&lt;&lt; إن شرح الاستاذ للدرس شرح جيد اليوم.&gt;&gt;</a:t>
            </a:r>
            <a:br>
              <a:rPr lang="ar-MA" sz="3600" dirty="0"/>
            </a:br>
            <a:r>
              <a:rPr lang="ar-MA" sz="3600" dirty="0"/>
              <a:t>&lt;&lt; الدرس شرحه الاستاذ &gt;&gt;</a:t>
            </a:r>
            <a:br>
              <a:rPr lang="ar-MA" sz="4000" dirty="0"/>
            </a:br>
            <a:r>
              <a:rPr lang="ar-MA" sz="4000" u="sng" dirty="0">
                <a:effectLst>
                  <a:outerShdw blurRad="38100" dist="38100" dir="2700000" algn="tl">
                    <a:srgbClr val="000000">
                      <a:alpha val="43137"/>
                    </a:srgbClr>
                  </a:outerShdw>
                </a:effectLst>
              </a:rPr>
              <a:t>التحويلي</a:t>
            </a:r>
            <a:r>
              <a:rPr lang="ar-MA" sz="4000" dirty="0"/>
              <a:t> : مثلا &lt;&lt; قرأ الرجل الكتاب&gt;&gt; نحولها إلى  &lt;&lt;</a:t>
            </a:r>
            <a:r>
              <a:rPr lang="ar-SA" sz="4000" dirty="0"/>
              <a:t>قرأ الرجل </a:t>
            </a:r>
            <a:r>
              <a:rPr lang="ar-SA" sz="4000" dirty="0" err="1"/>
              <a:t>القرأن</a:t>
            </a:r>
            <a:r>
              <a:rPr lang="ar-SA" sz="4000" dirty="0"/>
              <a:t>، قرأت المرأة الكتاب....</a:t>
            </a:r>
            <a:r>
              <a:rPr lang="ar-MA" sz="4000" dirty="0"/>
              <a:t>&gt;&gt;.</a:t>
            </a:r>
          </a:p>
          <a:p>
            <a:pPr marL="352425" algn="r" rtl="1"/>
            <a:r>
              <a:rPr lang="ar-MA" sz="3600" dirty="0"/>
              <a:t>فالجملة الثانية حولت من الجملة الأولى بواسطة إجراء تحويل البنية العميقة(معنى واحد) إلى البنية السطحية</a:t>
            </a:r>
            <a:endParaRPr lang="fr-MA" sz="2800" dirty="0"/>
          </a:p>
        </p:txBody>
      </p:sp>
      <p:sp>
        <p:nvSpPr>
          <p:cNvPr id="4" name="Espace réservé du pied de page 3">
            <a:extLst>
              <a:ext uri="{FF2B5EF4-FFF2-40B4-BE49-F238E27FC236}">
                <a16:creationId xmlns:a16="http://schemas.microsoft.com/office/drawing/2014/main" id="{E0343D56-773D-4759-A860-AFEDFAB65429}"/>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1709432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72066" y="567559"/>
            <a:ext cx="10515600" cy="5155324"/>
          </a:xfrm>
        </p:spPr>
        <p:txBody>
          <a:bodyPr>
            <a:noAutofit/>
          </a:bodyPr>
          <a:lstStyle/>
          <a:p>
            <a:pPr algn="ctr" rtl="1"/>
            <a:r>
              <a:rPr lang="ar-SA" sz="9600" b="1" dirty="0">
                <a:effectLst>
                  <a:outerShdw blurRad="38100" dist="38100" dir="2700000" algn="tl">
                    <a:srgbClr val="000000">
                      <a:alpha val="43137"/>
                    </a:srgbClr>
                  </a:outerShdw>
                </a:effectLst>
              </a:rPr>
              <a:t>مكونات برنامج اللغة العربية</a:t>
            </a:r>
            <a:br>
              <a:rPr lang="ar-SA" sz="9600" b="1" dirty="0">
                <a:effectLst>
                  <a:outerShdw blurRad="38100" dist="38100" dir="2700000" algn="tl">
                    <a:srgbClr val="000000">
                      <a:alpha val="43137"/>
                    </a:srgbClr>
                  </a:outerShdw>
                </a:effectLst>
              </a:rPr>
            </a:br>
            <a:r>
              <a:rPr lang="ar-SA" sz="9600" b="1" dirty="0">
                <a:effectLst>
                  <a:outerShdw blurRad="38100" dist="38100" dir="2700000" algn="tl">
                    <a:srgbClr val="000000">
                      <a:alpha val="43137"/>
                    </a:srgbClr>
                  </a:outerShdw>
                </a:effectLst>
              </a:rPr>
              <a:t>و</a:t>
            </a:r>
            <a:r>
              <a:rPr lang="ar-MA" sz="9600" b="1" dirty="0">
                <a:effectLst>
                  <a:outerShdw blurRad="38100" dist="38100" dir="2700000" algn="tl">
                    <a:srgbClr val="000000">
                      <a:alpha val="43137"/>
                    </a:srgbClr>
                  </a:outerShdw>
                </a:effectLst>
              </a:rPr>
              <a:t>منهجيات</a:t>
            </a:r>
            <a:r>
              <a:rPr lang="ar-SA" sz="9600" b="1" dirty="0">
                <a:effectLst>
                  <a:outerShdw blurRad="38100" dist="38100" dir="2700000" algn="tl">
                    <a:srgbClr val="000000">
                      <a:alpha val="43137"/>
                    </a:srgbClr>
                  </a:outerShdw>
                </a:effectLst>
              </a:rPr>
              <a:t>ها</a:t>
            </a:r>
            <a:endParaRPr lang="fr-MA" sz="9600" b="1" dirty="0">
              <a:effectLst>
                <a:outerShdw blurRad="38100" dist="38100" dir="2700000" algn="tl">
                  <a:srgbClr val="000000">
                    <a:alpha val="43137"/>
                  </a:srgbClr>
                </a:outerShdw>
              </a:effectLst>
            </a:endParaRPr>
          </a:p>
        </p:txBody>
      </p:sp>
      <p:sp>
        <p:nvSpPr>
          <p:cNvPr id="3" name="Espace réservé du pied de page 2">
            <a:extLst>
              <a:ext uri="{FF2B5EF4-FFF2-40B4-BE49-F238E27FC236}">
                <a16:creationId xmlns:a16="http://schemas.microsoft.com/office/drawing/2014/main" id="{ECB32241-1BA3-4FAD-941B-CA6078834F4E}"/>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1100525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1991544" y="274638"/>
            <a:ext cx="8219256" cy="850106"/>
          </a:xfrm>
        </p:spPr>
        <p:style>
          <a:lnRef idx="1">
            <a:schemeClr val="accent3"/>
          </a:lnRef>
          <a:fillRef idx="2">
            <a:schemeClr val="accent3"/>
          </a:fillRef>
          <a:effectRef idx="1">
            <a:schemeClr val="accent3"/>
          </a:effectRef>
          <a:fontRef idx="minor">
            <a:schemeClr val="dk1"/>
          </a:fontRef>
        </p:style>
        <p:txBody>
          <a:bodyPr>
            <a:normAutofit/>
          </a:bodyPr>
          <a:lstStyle/>
          <a:p>
            <a:pPr marL="857250" indent="-857250" rtl="1"/>
            <a:r>
              <a:rPr lang="ar-MA" sz="3600" b="1" dirty="0">
                <a:solidFill>
                  <a:schemeClr val="tx1"/>
                </a:solidFill>
              </a:rPr>
              <a:t>الغلاف الزمني للتعبير الشفوي</a:t>
            </a:r>
            <a:endParaRPr lang="fr-FR" sz="3600" b="1" dirty="0">
              <a:solidFill>
                <a:schemeClr val="tx1"/>
              </a:solidFill>
            </a:endParaRPr>
          </a:p>
        </p:txBody>
      </p:sp>
      <p:graphicFrame>
        <p:nvGraphicFramePr>
          <p:cNvPr id="4" name="Espace réservé du contenu 3"/>
          <p:cNvGraphicFramePr>
            <a:graphicFrameLocks noGrp="1"/>
          </p:cNvGraphicFramePr>
          <p:nvPr>
            <p:ph idx="1"/>
          </p:nvPr>
        </p:nvGraphicFramePr>
        <p:xfrm>
          <a:off x="1991544" y="1916833"/>
          <a:ext cx="8001000" cy="3960438"/>
        </p:xfrm>
        <a:graphic>
          <a:graphicData uri="http://schemas.openxmlformats.org/drawingml/2006/table">
            <a:tbl>
              <a:tblPr firstRow="1" bandRow="1">
                <a:tableStyleId>{5C22544A-7EE6-4342-B048-85BDC9FD1C3A}</a:tableStyleId>
              </a:tblPr>
              <a:tblGrid>
                <a:gridCol w="2000250">
                  <a:extLst>
                    <a:ext uri="{9D8B030D-6E8A-4147-A177-3AD203B41FA5}">
                      <a16:colId xmlns:a16="http://schemas.microsoft.com/office/drawing/2014/main" val="20000"/>
                    </a:ext>
                  </a:extLst>
                </a:gridCol>
                <a:gridCol w="2000250">
                  <a:extLst>
                    <a:ext uri="{9D8B030D-6E8A-4147-A177-3AD203B41FA5}">
                      <a16:colId xmlns:a16="http://schemas.microsoft.com/office/drawing/2014/main" val="20001"/>
                    </a:ext>
                  </a:extLst>
                </a:gridCol>
                <a:gridCol w="2000250">
                  <a:extLst>
                    <a:ext uri="{9D8B030D-6E8A-4147-A177-3AD203B41FA5}">
                      <a16:colId xmlns:a16="http://schemas.microsoft.com/office/drawing/2014/main" val="20002"/>
                    </a:ext>
                  </a:extLst>
                </a:gridCol>
                <a:gridCol w="2000250">
                  <a:extLst>
                    <a:ext uri="{9D8B030D-6E8A-4147-A177-3AD203B41FA5}">
                      <a16:colId xmlns:a16="http://schemas.microsoft.com/office/drawing/2014/main" val="20003"/>
                    </a:ext>
                  </a:extLst>
                </a:gridCol>
              </a:tblGrid>
              <a:tr h="1499066">
                <a:tc>
                  <a:txBody>
                    <a:bodyPr/>
                    <a:lstStyle/>
                    <a:p>
                      <a:pPr algn="ctr" rtl="1"/>
                      <a:endParaRPr lang="ar-MA" sz="3200" b="1" dirty="0"/>
                    </a:p>
                    <a:p>
                      <a:pPr algn="ctr" rtl="1"/>
                      <a:r>
                        <a:rPr lang="ar-MA" sz="3200" b="1" dirty="0"/>
                        <a:t>المجموع</a:t>
                      </a:r>
                      <a:endParaRPr lang="fr-FR" sz="3200" b="1" dirty="0"/>
                    </a:p>
                  </a:txBody>
                  <a:tcPr/>
                </a:tc>
                <a:tc>
                  <a:txBody>
                    <a:bodyPr/>
                    <a:lstStyle/>
                    <a:p>
                      <a:pPr algn="ctr" rtl="1"/>
                      <a:endParaRPr lang="ar-MA" sz="3200" b="1" dirty="0"/>
                    </a:p>
                    <a:p>
                      <a:pPr algn="ctr" rtl="1"/>
                      <a:r>
                        <a:rPr lang="ar-MA" sz="3200" b="1" dirty="0"/>
                        <a:t>مدة كل حصة</a:t>
                      </a:r>
                      <a:endParaRPr lang="fr-FR" sz="3200" b="1" dirty="0"/>
                    </a:p>
                  </a:txBody>
                  <a:tcPr/>
                </a:tc>
                <a:tc>
                  <a:txBody>
                    <a:bodyPr/>
                    <a:lstStyle/>
                    <a:p>
                      <a:pPr algn="ctr" rtl="1"/>
                      <a:endParaRPr lang="ar-MA" sz="3200" b="1" dirty="0"/>
                    </a:p>
                    <a:p>
                      <a:pPr algn="ctr" rtl="1"/>
                      <a:r>
                        <a:rPr lang="ar-MA" sz="3200" b="1" dirty="0"/>
                        <a:t>عدد الحصص</a:t>
                      </a:r>
                      <a:endParaRPr lang="fr-FR" sz="3200" b="1" dirty="0"/>
                    </a:p>
                  </a:txBody>
                  <a:tcPr/>
                </a:tc>
                <a:tc>
                  <a:txBody>
                    <a:bodyPr/>
                    <a:lstStyle/>
                    <a:p>
                      <a:pPr algn="ctr" rtl="1"/>
                      <a:endParaRPr lang="ar-MA" sz="3200" b="1" dirty="0"/>
                    </a:p>
                    <a:p>
                      <a:pPr algn="ctr" rtl="1"/>
                      <a:r>
                        <a:rPr lang="ar-MA" sz="3200" b="1" dirty="0"/>
                        <a:t>المستوى</a:t>
                      </a:r>
                      <a:endParaRPr lang="fr-FR" sz="3200" b="1" dirty="0"/>
                    </a:p>
                  </a:txBody>
                  <a:tcPr/>
                </a:tc>
                <a:extLst>
                  <a:ext uri="{0D108BD9-81ED-4DB2-BD59-A6C34878D82A}">
                    <a16:rowId xmlns:a16="http://schemas.microsoft.com/office/drawing/2014/main" val="10000"/>
                  </a:ext>
                </a:extLst>
              </a:tr>
              <a:tr h="1230686">
                <a:tc>
                  <a:txBody>
                    <a:bodyPr/>
                    <a:lstStyle/>
                    <a:p>
                      <a:pPr algn="ctr" rtl="1"/>
                      <a:endParaRPr lang="ar-MA" sz="3200" b="1" dirty="0"/>
                    </a:p>
                    <a:p>
                      <a:pPr algn="ctr" rtl="1"/>
                      <a:r>
                        <a:rPr lang="ar-MA" sz="3200" b="1" dirty="0"/>
                        <a:t>3 </a:t>
                      </a:r>
                      <a:r>
                        <a:rPr lang="ar-MA" sz="3200" b="1" dirty="0" err="1"/>
                        <a:t>س</a:t>
                      </a:r>
                      <a:r>
                        <a:rPr lang="ar-MA" sz="3200" b="1" dirty="0"/>
                        <a:t> 30 </a:t>
                      </a:r>
                      <a:r>
                        <a:rPr lang="ar-MA" sz="3200" b="1" dirty="0" err="1"/>
                        <a:t>د</a:t>
                      </a:r>
                      <a:endParaRPr lang="fr-FR" sz="3200" b="1" dirty="0"/>
                    </a:p>
                  </a:txBody>
                  <a:tcPr/>
                </a:tc>
                <a:tc>
                  <a:txBody>
                    <a:bodyPr/>
                    <a:lstStyle/>
                    <a:p>
                      <a:pPr algn="ctr" rtl="1"/>
                      <a:endParaRPr lang="ar-MA" sz="3200" b="1" dirty="0"/>
                    </a:p>
                    <a:p>
                      <a:pPr algn="ctr" rtl="1"/>
                      <a:r>
                        <a:rPr lang="ar-MA" sz="3200" b="1" dirty="0"/>
                        <a:t>30</a:t>
                      </a:r>
                      <a:r>
                        <a:rPr lang="ar-MA" sz="3200" b="1" baseline="0" dirty="0"/>
                        <a:t> </a:t>
                      </a:r>
                      <a:r>
                        <a:rPr lang="ar-MA" sz="3200" b="1" baseline="0" dirty="0" err="1"/>
                        <a:t>د</a:t>
                      </a:r>
                      <a:endParaRPr lang="fr-FR" sz="3200" b="1" dirty="0"/>
                    </a:p>
                  </a:txBody>
                  <a:tcPr/>
                </a:tc>
                <a:tc>
                  <a:txBody>
                    <a:bodyPr/>
                    <a:lstStyle/>
                    <a:p>
                      <a:pPr algn="ctr" rtl="1"/>
                      <a:endParaRPr lang="ar-MA" sz="3200" b="1" dirty="0"/>
                    </a:p>
                    <a:p>
                      <a:pPr algn="ctr" rtl="1"/>
                      <a:r>
                        <a:rPr lang="ar-MA" sz="3200" b="1" dirty="0"/>
                        <a:t>7</a:t>
                      </a:r>
                      <a:endParaRPr lang="fr-FR" sz="3200" b="1" dirty="0"/>
                    </a:p>
                  </a:txBody>
                  <a:tcPr/>
                </a:tc>
                <a:tc>
                  <a:txBody>
                    <a:bodyPr/>
                    <a:lstStyle/>
                    <a:p>
                      <a:pPr algn="ctr" rtl="1"/>
                      <a:endParaRPr lang="ar-MA" sz="3200" b="1" dirty="0"/>
                    </a:p>
                    <a:p>
                      <a:pPr algn="ctr" rtl="1"/>
                      <a:r>
                        <a:rPr lang="ar-MA" sz="3200" b="1" dirty="0"/>
                        <a:t>الأول </a:t>
                      </a:r>
                      <a:endParaRPr lang="fr-FR" sz="3200" b="1" dirty="0"/>
                    </a:p>
                  </a:txBody>
                  <a:tcPr/>
                </a:tc>
                <a:extLst>
                  <a:ext uri="{0D108BD9-81ED-4DB2-BD59-A6C34878D82A}">
                    <a16:rowId xmlns:a16="http://schemas.microsoft.com/office/drawing/2014/main" val="10001"/>
                  </a:ext>
                </a:extLst>
              </a:tr>
              <a:tr h="1230686">
                <a:tc>
                  <a:txBody>
                    <a:bodyPr/>
                    <a:lstStyle/>
                    <a:p>
                      <a:pPr algn="ctr" rtl="1"/>
                      <a:endParaRPr lang="ar-MA" sz="3200" b="1" dirty="0"/>
                    </a:p>
                    <a:p>
                      <a:pPr algn="ctr" rtl="1"/>
                      <a:r>
                        <a:rPr lang="ar-MA" sz="3200" b="1" dirty="0"/>
                        <a:t>4 </a:t>
                      </a:r>
                      <a:r>
                        <a:rPr lang="ar-MA" sz="3200" b="1" dirty="0" err="1"/>
                        <a:t>س</a:t>
                      </a:r>
                      <a:r>
                        <a:rPr lang="ar-MA" sz="3200" b="1" dirty="0"/>
                        <a:t> 30 </a:t>
                      </a:r>
                      <a:r>
                        <a:rPr lang="ar-MA" sz="3200" b="1" dirty="0" err="1"/>
                        <a:t>د</a:t>
                      </a:r>
                      <a:endParaRPr lang="fr-FR" sz="3200" b="1" dirty="0"/>
                    </a:p>
                  </a:txBody>
                  <a:tcPr/>
                </a:tc>
                <a:tc>
                  <a:txBody>
                    <a:bodyPr/>
                    <a:lstStyle/>
                    <a:p>
                      <a:pPr algn="ctr" rtl="1"/>
                      <a:endParaRPr lang="ar-MA" sz="3200" b="1" dirty="0"/>
                    </a:p>
                    <a:p>
                      <a:pPr algn="ctr" rtl="1"/>
                      <a:r>
                        <a:rPr lang="ar-MA" sz="3200" b="1" dirty="0"/>
                        <a:t>30 </a:t>
                      </a:r>
                      <a:r>
                        <a:rPr lang="ar-MA" sz="3200" b="1" dirty="0" err="1"/>
                        <a:t>د</a:t>
                      </a:r>
                      <a:endParaRPr lang="fr-FR" sz="3200" b="1" dirty="0"/>
                    </a:p>
                  </a:txBody>
                  <a:tcPr/>
                </a:tc>
                <a:tc>
                  <a:txBody>
                    <a:bodyPr/>
                    <a:lstStyle/>
                    <a:p>
                      <a:pPr algn="ctr" rtl="1"/>
                      <a:endParaRPr lang="ar-MA" sz="3200" b="1" dirty="0"/>
                    </a:p>
                    <a:p>
                      <a:pPr algn="ctr" rtl="1"/>
                      <a:r>
                        <a:rPr lang="ar-MA" sz="3200" b="1" dirty="0"/>
                        <a:t>9</a:t>
                      </a:r>
                      <a:endParaRPr lang="fr-FR" sz="3200" b="1" dirty="0"/>
                    </a:p>
                  </a:txBody>
                  <a:tcPr/>
                </a:tc>
                <a:tc>
                  <a:txBody>
                    <a:bodyPr/>
                    <a:lstStyle/>
                    <a:p>
                      <a:pPr algn="ctr" rtl="1"/>
                      <a:endParaRPr lang="ar-MA" sz="3200" b="1" dirty="0"/>
                    </a:p>
                    <a:p>
                      <a:pPr algn="ctr" rtl="1"/>
                      <a:r>
                        <a:rPr lang="ar-MA" sz="3200" b="1" dirty="0"/>
                        <a:t>الثاني</a:t>
                      </a:r>
                      <a:endParaRPr lang="fr-FR" sz="3200" b="1" dirty="0"/>
                    </a:p>
                  </a:txBody>
                  <a:tcPr/>
                </a:tc>
                <a:extLst>
                  <a:ext uri="{0D108BD9-81ED-4DB2-BD59-A6C34878D82A}">
                    <a16:rowId xmlns:a16="http://schemas.microsoft.com/office/drawing/2014/main" val="10002"/>
                  </a:ext>
                </a:extLst>
              </a:tr>
            </a:tbl>
          </a:graphicData>
        </a:graphic>
      </p:graphicFrame>
      <p:sp>
        <p:nvSpPr>
          <p:cNvPr id="2" name="Espace réservé du pied de page 1">
            <a:extLst>
              <a:ext uri="{FF2B5EF4-FFF2-40B4-BE49-F238E27FC236}">
                <a16:creationId xmlns:a16="http://schemas.microsoft.com/office/drawing/2014/main" id="{D1F97771-51BA-4089-9CEC-2F167214F60E}"/>
              </a:ext>
            </a:extLst>
          </p:cNvPr>
          <p:cNvSpPr>
            <a:spLocks noGrp="1"/>
          </p:cNvSpPr>
          <p:nvPr>
            <p:ph type="ftr" sz="quarter" idx="11"/>
          </p:nvPr>
        </p:nvSpPr>
        <p:spPr/>
        <p:txBody>
          <a:bodyPr/>
          <a:lstStyle/>
          <a:p>
            <a:r>
              <a:rPr lang="ar-SA"/>
              <a:t>عبدالرحمان خال</a:t>
            </a:r>
            <a:endParaRPr lang="fr-FR"/>
          </a:p>
        </p:txBody>
      </p:sp>
    </p:spTree>
    <p:extLst>
      <p:ext uri="{BB962C8B-B14F-4D97-AF65-F5344CB8AC3E}">
        <p14:creationId xmlns:p14="http://schemas.microsoft.com/office/powerpoint/2010/main" val="12869025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ppt_w</p:attrName>
                                        </p:attrNameLst>
                                      </p:cBhvr>
                                      <p:tavLst>
                                        <p:tav tm="0">
                                          <p:val>
                                            <p:fltVal val="0"/>
                                          </p:val>
                                        </p:tav>
                                        <p:tav tm="100000">
                                          <p:val>
                                            <p:strVal val="#ppt_w"/>
                                          </p:val>
                                        </p:tav>
                                      </p:tavLst>
                                    </p:anim>
                                    <p:anim calcmode="lin" valueType="num">
                                      <p:cBhvr>
                                        <p:cTn id="8" dur="500" fill="hold"/>
                                        <p:tgtEl>
                                          <p:spTgt spid="1945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037CD0E-24FC-4C0A-9ABC-D43E89F21F1A}"/>
              </a:ext>
            </a:extLst>
          </p:cNvPr>
          <p:cNvSpPr>
            <a:spLocks noGrp="1"/>
          </p:cNvSpPr>
          <p:nvPr>
            <p:ph type="title"/>
          </p:nvPr>
        </p:nvSpPr>
        <p:spPr>
          <a:xfrm>
            <a:off x="1027386" y="2178159"/>
            <a:ext cx="10515600" cy="1325563"/>
          </a:xfrm>
        </p:spPr>
        <p:txBody>
          <a:bodyPr/>
          <a:lstStyle/>
          <a:p>
            <a:pPr algn="ctr"/>
            <a:r>
              <a:rPr lang="ar-SA" sz="6000" dirty="0">
                <a:latin typeface="+mn-lt"/>
                <a:ea typeface="+mn-ea"/>
                <a:cs typeface="Khalid Art bold" pitchFamily="2" charset="-78"/>
              </a:rPr>
              <a:t>القراءة</a:t>
            </a:r>
            <a:endParaRPr lang="fr-FR" sz="6000" dirty="0">
              <a:latin typeface="+mn-lt"/>
              <a:ea typeface="+mn-ea"/>
              <a:cs typeface="Khalid Art bold" pitchFamily="2" charset="-78"/>
            </a:endParaRPr>
          </a:p>
        </p:txBody>
      </p:sp>
      <p:sp>
        <p:nvSpPr>
          <p:cNvPr id="3" name="Espace réservé du pied de page 2">
            <a:extLst>
              <a:ext uri="{FF2B5EF4-FFF2-40B4-BE49-F238E27FC236}">
                <a16:creationId xmlns:a16="http://schemas.microsoft.com/office/drawing/2014/main" id="{32FAA2C1-D8A6-43FB-A240-40D0600948AA}"/>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1583323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B33A440A-5548-4C07-A502-EB7A7797E22B}"/>
              </a:ext>
            </a:extLst>
          </p:cNvPr>
          <p:cNvSpPr>
            <a:spLocks noGrp="1"/>
          </p:cNvSpPr>
          <p:nvPr>
            <p:ph type="title" idx="4294967295"/>
          </p:nvPr>
        </p:nvSpPr>
        <p:spPr>
          <a:xfrm>
            <a:off x="1981200" y="0"/>
            <a:ext cx="8229600" cy="1847850"/>
          </a:xfrm>
        </p:spPr>
        <p:txBody>
          <a:bodyPr anchor="b"/>
          <a:lstStyle/>
          <a:p>
            <a:pPr eaLnBrk="1" hangingPunct="1"/>
            <a:r>
              <a:rPr lang="ar-MA" altLang="fr-FR" b="1"/>
              <a:t>طبيعتها وعناصرها :</a:t>
            </a:r>
            <a:br>
              <a:rPr lang="fr-FR" altLang="fr-FR"/>
            </a:br>
            <a:endParaRPr lang="fr-FR" altLang="fr-FR"/>
          </a:p>
        </p:txBody>
      </p:sp>
      <p:sp>
        <p:nvSpPr>
          <p:cNvPr id="18435" name="Espace réservé du contenu 2">
            <a:extLst>
              <a:ext uri="{FF2B5EF4-FFF2-40B4-BE49-F238E27FC236}">
                <a16:creationId xmlns:a16="http://schemas.microsoft.com/office/drawing/2014/main" id="{F7DAF08C-DA45-4680-A036-927017A87D3A}"/>
              </a:ext>
            </a:extLst>
          </p:cNvPr>
          <p:cNvSpPr>
            <a:spLocks noGrp="1"/>
          </p:cNvSpPr>
          <p:nvPr>
            <p:ph sz="quarter" idx="4294967295"/>
          </p:nvPr>
        </p:nvSpPr>
        <p:spPr>
          <a:xfrm>
            <a:off x="1040524" y="1355834"/>
            <a:ext cx="9711559" cy="5123794"/>
          </a:xfrm>
        </p:spPr>
        <p:txBody>
          <a:bodyPr/>
          <a:lstStyle/>
          <a:p>
            <a:pPr marL="273050" indent="-273050" eaLnBrk="1" hangingPunct="1"/>
            <a:r>
              <a:rPr lang="ar-MA" altLang="fr-FR" b="1" dirty="0">
                <a:cs typeface="Times New Roman" panose="02020603050405020304" pitchFamily="18" charset="0"/>
              </a:rPr>
              <a:t>القراءة عملية يراد بها إيجاد الصلة بين لغة الكلام والرموز الكتابية , وتتألف من المعاني والألفاظ التي تؤدي هذه المعاني ويفهم من هنا عناصر القراءة ثلاثة هي :</a:t>
            </a:r>
            <a:endParaRPr lang="fr-FR" altLang="fr-FR" dirty="0"/>
          </a:p>
          <a:p>
            <a:pPr marL="273050" indent="-273050" eaLnBrk="1" hangingPunct="1"/>
            <a:r>
              <a:rPr lang="ar-MA" altLang="fr-FR" b="1" dirty="0">
                <a:cs typeface="Times New Roman" panose="02020603050405020304" pitchFamily="18" charset="0"/>
              </a:rPr>
              <a:t>1 ـ المعنى الذهني 2 ـ اللفظ الذي تؤديه  3 ـ الرمز المكتوب </a:t>
            </a:r>
            <a:endParaRPr lang="fr-FR" altLang="fr-FR" dirty="0"/>
          </a:p>
          <a:p>
            <a:pPr marL="273050" indent="-273050" eaLnBrk="1" hangingPunct="1"/>
            <a:r>
              <a:rPr lang="ar-MA" altLang="fr-FR" b="1" dirty="0">
                <a:cs typeface="Times New Roman" panose="02020603050405020304" pitchFamily="18" charset="0"/>
              </a:rPr>
              <a:t>ومهمة المدرسة هي التأليف السريع بين هذه العناصر الثلاثة التي تتم القراءة باجتماعها </a:t>
            </a:r>
            <a:r>
              <a:rPr lang="ar-SA" altLang="fr-FR" b="1" dirty="0">
                <a:cs typeface="Times New Roman" panose="02020603050405020304" pitchFamily="18" charset="0"/>
              </a:rPr>
              <a:t>، </a:t>
            </a:r>
            <a:r>
              <a:rPr lang="ar-MA" altLang="fr-FR" b="1" dirty="0">
                <a:cs typeface="Times New Roman" panose="02020603050405020304" pitchFamily="18" charset="0"/>
              </a:rPr>
              <a:t>والبدء بالرمز والانتقال منه إلى لغة الكلام يسمى قراءة  والعكس يسمى كتابة</a:t>
            </a:r>
            <a:r>
              <a:rPr lang="ar-SA" altLang="fr-FR" b="1" dirty="0">
                <a:cs typeface="Times New Roman" panose="02020603050405020304" pitchFamily="18" charset="0"/>
              </a:rPr>
              <a:t>، </a:t>
            </a:r>
            <a:r>
              <a:rPr lang="ar-MA" altLang="fr-FR" b="1" dirty="0">
                <a:cs typeface="Times New Roman" panose="02020603050405020304" pitchFamily="18" charset="0"/>
              </a:rPr>
              <a:t>وترجمة الرموز إلى معاني قراءة سرية</a:t>
            </a:r>
            <a:r>
              <a:rPr lang="ar-SA" altLang="fr-FR" b="1" dirty="0">
                <a:cs typeface="Times New Roman" panose="02020603050405020304" pitchFamily="18" charset="0"/>
              </a:rPr>
              <a:t>،</a:t>
            </a:r>
            <a:r>
              <a:rPr lang="ar-MA" altLang="fr-FR" b="1" dirty="0">
                <a:cs typeface="Times New Roman" panose="02020603050405020304" pitchFamily="18" charset="0"/>
              </a:rPr>
              <a:t> وترجمتها إلى ألفاظ مسموعة قراءة جهرية .</a:t>
            </a:r>
            <a:endParaRPr lang="fr-FR" altLang="fr-FR" dirty="0"/>
          </a:p>
          <a:p>
            <a:pPr marL="273050" indent="-273050" eaLnBrk="1" hangingPunct="1"/>
            <a:endParaRPr lang="fr-FR" altLang="fr-FR" dirty="0"/>
          </a:p>
        </p:txBody>
      </p:sp>
      <p:sp>
        <p:nvSpPr>
          <p:cNvPr id="2" name="Espace réservé du pied de page 1">
            <a:extLst>
              <a:ext uri="{FF2B5EF4-FFF2-40B4-BE49-F238E27FC236}">
                <a16:creationId xmlns:a16="http://schemas.microsoft.com/office/drawing/2014/main" id="{56B62361-4DA9-47D4-9CC1-793A2D2BB1BB}"/>
              </a:ext>
            </a:extLst>
          </p:cNvPr>
          <p:cNvSpPr>
            <a:spLocks noGrp="1"/>
          </p:cNvSpPr>
          <p:nvPr>
            <p:ph type="ftr" sz="quarter" idx="11"/>
          </p:nvPr>
        </p:nvSpPr>
        <p:spPr/>
        <p:txBody>
          <a:bodyPr/>
          <a:lstStyle/>
          <a:p>
            <a:pPr>
              <a:defRPr/>
            </a:pPr>
            <a:r>
              <a:rPr lang="ar-SA"/>
              <a:t>عبدالرحمان خال</a:t>
            </a:r>
            <a:endParaRPr lang="en-US"/>
          </a:p>
        </p:txBody>
      </p:sp>
    </p:spTree>
    <p:extLst>
      <p:ext uri="{BB962C8B-B14F-4D97-AF65-F5344CB8AC3E}">
        <p14:creationId xmlns:p14="http://schemas.microsoft.com/office/powerpoint/2010/main" val="2847028619"/>
      </p:ext>
    </p:extLst>
  </p:cSld>
  <p:clrMapOvr>
    <a:masterClrMapping/>
  </p:clrMapOvr>
  <p:transition advClick="0" advTm="3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150613487"/>
              </p:ext>
            </p:extLst>
          </p:nvPr>
        </p:nvGraphicFramePr>
        <p:xfrm>
          <a:off x="708025" y="324465"/>
          <a:ext cx="10645775" cy="6253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Espace réservé du pied de page 1">
            <a:extLst>
              <a:ext uri="{FF2B5EF4-FFF2-40B4-BE49-F238E27FC236}">
                <a16:creationId xmlns:a16="http://schemas.microsoft.com/office/drawing/2014/main" id="{A4F2F7A6-465D-4795-8220-E1802C821B88}"/>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40200890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57546E85-3063-4761-8F5F-D0C32E5C9204}"/>
              </a:ext>
            </a:extLst>
          </p:cNvPr>
          <p:cNvSpPr>
            <a:spLocks noGrp="1" noChangeArrowheads="1"/>
          </p:cNvSpPr>
          <p:nvPr>
            <p:ph type="title"/>
          </p:nvPr>
        </p:nvSpPr>
        <p:spPr/>
        <p:txBody>
          <a:bodyPr/>
          <a:lstStyle/>
          <a:p>
            <a:pPr eaLnBrk="1" hangingPunct="1"/>
            <a:r>
              <a:rPr lang="ar-MA" altLang="fr-FR"/>
              <a:t>الغلاف الزمني و حصص القراءة </a:t>
            </a:r>
            <a:endParaRPr lang="fr-FR" altLang="fr-FR"/>
          </a:p>
        </p:txBody>
      </p:sp>
      <p:graphicFrame>
        <p:nvGraphicFramePr>
          <p:cNvPr id="16547" name="Group 163">
            <a:extLst>
              <a:ext uri="{FF2B5EF4-FFF2-40B4-BE49-F238E27FC236}">
                <a16:creationId xmlns:a16="http://schemas.microsoft.com/office/drawing/2014/main" id="{3DDFD067-AA3D-4E84-9122-FD4C6713AC8C}"/>
              </a:ext>
            </a:extLst>
          </p:cNvPr>
          <p:cNvGraphicFramePr>
            <a:graphicFrameLocks noGrp="1"/>
          </p:cNvGraphicFramePr>
          <p:nvPr>
            <p:ph idx="1"/>
          </p:nvPr>
        </p:nvGraphicFramePr>
        <p:xfrm>
          <a:off x="1981200" y="1600200"/>
          <a:ext cx="8229600" cy="4525964"/>
        </p:xfrm>
        <a:graphic>
          <a:graphicData uri="http://schemas.openxmlformats.org/drawingml/2006/table">
            <a:tbl>
              <a:tblPr/>
              <a:tblGrid>
                <a:gridCol w="1646238">
                  <a:extLst>
                    <a:ext uri="{9D8B030D-6E8A-4147-A177-3AD203B41FA5}">
                      <a16:colId xmlns:a16="http://schemas.microsoft.com/office/drawing/2014/main" val="20000"/>
                    </a:ext>
                  </a:extLst>
                </a:gridCol>
                <a:gridCol w="1646237">
                  <a:extLst>
                    <a:ext uri="{9D8B030D-6E8A-4147-A177-3AD203B41FA5}">
                      <a16:colId xmlns:a16="http://schemas.microsoft.com/office/drawing/2014/main" val="20001"/>
                    </a:ext>
                  </a:extLst>
                </a:gridCol>
                <a:gridCol w="1644650">
                  <a:extLst>
                    <a:ext uri="{9D8B030D-6E8A-4147-A177-3AD203B41FA5}">
                      <a16:colId xmlns:a16="http://schemas.microsoft.com/office/drawing/2014/main" val="20002"/>
                    </a:ext>
                  </a:extLst>
                </a:gridCol>
                <a:gridCol w="1646238">
                  <a:extLst>
                    <a:ext uri="{9D8B030D-6E8A-4147-A177-3AD203B41FA5}">
                      <a16:colId xmlns:a16="http://schemas.microsoft.com/office/drawing/2014/main" val="20003"/>
                    </a:ext>
                  </a:extLst>
                </a:gridCol>
                <a:gridCol w="1646237">
                  <a:extLst>
                    <a:ext uri="{9D8B030D-6E8A-4147-A177-3AD203B41FA5}">
                      <a16:colId xmlns:a16="http://schemas.microsoft.com/office/drawing/2014/main" val="20004"/>
                    </a:ext>
                  </a:extLst>
                </a:gridCol>
              </a:tblGrid>
              <a:tr h="135731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ar-MA" sz="2400" b="1" i="0" u="none" strike="noStrike" cap="none" normalizeH="0" baseline="0">
                        <a:ln>
                          <a:noFill/>
                        </a:ln>
                        <a:solidFill>
                          <a:schemeClr val="tx1"/>
                        </a:solidFill>
                        <a:effectLst/>
                        <a:latin typeface="Arial"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المجموع</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C1004"/>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مدة</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الحصة</a:t>
                      </a:r>
                    </a:p>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C1004"/>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ar-MA" sz="2400" b="1" i="0" u="none" strike="noStrike" cap="none" normalizeH="0" baseline="0">
                        <a:ln>
                          <a:noFill/>
                        </a:ln>
                        <a:solidFill>
                          <a:schemeClr val="tx1"/>
                        </a:solidFill>
                        <a:effectLst/>
                        <a:latin typeface="Arial"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الحصص</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C1004"/>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ar-MA" sz="2800" b="1" i="0" u="none" strike="noStrike" cap="none" normalizeH="0" baseline="0">
                        <a:ln>
                          <a:noFill/>
                        </a:ln>
                        <a:solidFill>
                          <a:schemeClr val="tx1"/>
                        </a:solidFill>
                        <a:effectLst/>
                        <a:latin typeface="Arial"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1" i="0" u="none" strike="noStrike" cap="none" normalizeH="0" baseline="0">
                          <a:ln>
                            <a:noFill/>
                          </a:ln>
                          <a:solidFill>
                            <a:schemeClr val="tx1"/>
                          </a:solidFill>
                          <a:effectLst/>
                          <a:latin typeface="Arial" pitchFamily="34" charset="0"/>
                          <a:cs typeface="Arial" pitchFamily="34" charset="0"/>
                        </a:rPr>
                        <a:t>المستوى</a:t>
                      </a:r>
                      <a:endParaRPr kumimoji="0" lang="fr-FR" sz="28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C1004"/>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1" i="0" u="none" strike="noStrike" cap="none" normalizeH="0" baseline="0">
                          <a:ln>
                            <a:noFill/>
                          </a:ln>
                          <a:solidFill>
                            <a:schemeClr val="tx1"/>
                          </a:solidFill>
                          <a:effectLst/>
                          <a:latin typeface="Arial" pitchFamily="34" charset="0"/>
                          <a:cs typeface="Arial" pitchFamily="34" charset="0"/>
                        </a:rPr>
                        <a:t>المكون</a:t>
                      </a:r>
                    </a:p>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8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C1004"/>
                    </a:solidFill>
                  </a:tcPr>
                </a:tc>
                <a:extLst>
                  <a:ext uri="{0D108BD9-81ED-4DB2-BD59-A6C34878D82A}">
                    <a16:rowId xmlns:a16="http://schemas.microsoft.com/office/drawing/2014/main" val="10000"/>
                  </a:ext>
                </a:extLst>
              </a:tr>
              <a:tr h="57626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2س30د</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816"/>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30د</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816"/>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5 </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816"/>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الثالث</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816"/>
                    </a:solidFill>
                  </a:tcPr>
                </a:tc>
                <a:tc rowSpan="3">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ar-MA" sz="2400" b="1" i="0" u="none" strike="noStrike" cap="none" normalizeH="0" baseline="0">
                        <a:ln>
                          <a:noFill/>
                        </a:ln>
                        <a:solidFill>
                          <a:schemeClr val="tx1"/>
                        </a:solidFill>
                        <a:effectLst/>
                        <a:latin typeface="Arial"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Tx/>
                        <a:buSzTx/>
                        <a:buFontTx/>
                        <a:buNone/>
                        <a:tabLst/>
                      </a:pPr>
                      <a:endParaRPr kumimoji="0" lang="ar-MA" sz="2400" b="1" i="0" u="none" strike="noStrike" cap="none" normalizeH="0" baseline="0">
                        <a:ln>
                          <a:noFill/>
                        </a:ln>
                        <a:solidFill>
                          <a:schemeClr val="tx1"/>
                        </a:solidFill>
                        <a:effectLst/>
                        <a:latin typeface="Arial"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1" i="0" u="none" strike="noStrike" cap="none" normalizeH="0" baseline="0">
                          <a:ln>
                            <a:noFill/>
                          </a:ln>
                          <a:solidFill>
                            <a:schemeClr val="tx1"/>
                          </a:solidFill>
                          <a:effectLst/>
                          <a:latin typeface="Arial" pitchFamily="34" charset="0"/>
                          <a:cs typeface="Arial" pitchFamily="34" charset="0"/>
                        </a:rPr>
                        <a:t>القراءة</a:t>
                      </a:r>
                      <a:endParaRPr kumimoji="0" lang="fr-FR" sz="28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AC1004"/>
                    </a:solidFill>
                  </a:tcPr>
                </a:tc>
                <a:extLst>
                  <a:ext uri="{0D108BD9-81ED-4DB2-BD59-A6C34878D82A}">
                    <a16:rowId xmlns:a16="http://schemas.microsoft.com/office/drawing/2014/main" val="10001"/>
                  </a:ext>
                </a:extLst>
              </a:tr>
              <a:tr h="1296988">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2س</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30د</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4</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 الرابع</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vMerge="1">
                  <a:txBody>
                    <a:bodyPr/>
                    <a:lstStyle/>
                    <a:p>
                      <a:endParaRPr lang="fr-FR"/>
                    </a:p>
                  </a:txBody>
                  <a:tcPr/>
                </a:tc>
                <a:extLst>
                  <a:ext uri="{0D108BD9-81ED-4DB2-BD59-A6C34878D82A}">
                    <a16:rowId xmlns:a16="http://schemas.microsoft.com/office/drawing/2014/main" val="10002"/>
                  </a:ext>
                </a:extLst>
              </a:tr>
              <a:tr h="12954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1س30د</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30د</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3</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الخامس </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800" b="0" i="0" u="none" strike="noStrike" cap="none" normalizeH="0" baseline="0">
                          <a:ln>
                            <a:noFill/>
                          </a:ln>
                          <a:solidFill>
                            <a:schemeClr val="tx1"/>
                          </a:solidFill>
                          <a:effectLst/>
                          <a:latin typeface="Arial" pitchFamily="34" charset="0"/>
                          <a:cs typeface="Arial" pitchFamily="34" charset="0"/>
                        </a:rPr>
                        <a:t>السادس</a:t>
                      </a:r>
                      <a:endParaRPr kumimoji="0" lang="fr-FR" sz="2800" b="0"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vMerge="1">
                  <a:txBody>
                    <a:bodyPr/>
                    <a:lstStyle/>
                    <a:p>
                      <a:endParaRPr lang="fr-FR"/>
                    </a:p>
                  </a:txBody>
                  <a:tcPr/>
                </a:tc>
                <a:extLst>
                  <a:ext uri="{0D108BD9-81ED-4DB2-BD59-A6C34878D82A}">
                    <a16:rowId xmlns:a16="http://schemas.microsoft.com/office/drawing/2014/main" val="10003"/>
                  </a:ext>
                </a:extLst>
              </a:tr>
            </a:tbl>
          </a:graphicData>
        </a:graphic>
      </p:graphicFrame>
      <p:sp>
        <p:nvSpPr>
          <p:cNvPr id="2" name="Espace réservé du pied de page 1">
            <a:extLst>
              <a:ext uri="{FF2B5EF4-FFF2-40B4-BE49-F238E27FC236}">
                <a16:creationId xmlns:a16="http://schemas.microsoft.com/office/drawing/2014/main" id="{3BFAFB7C-D0B4-4A27-9EF0-EFFAF5132FE5}"/>
              </a:ext>
            </a:extLst>
          </p:cNvPr>
          <p:cNvSpPr>
            <a:spLocks noGrp="1"/>
          </p:cNvSpPr>
          <p:nvPr>
            <p:ph type="ftr" sz="quarter" idx="11"/>
          </p:nvPr>
        </p:nvSpPr>
        <p:spPr/>
        <p:txBody>
          <a:bodyPr/>
          <a:lstStyle/>
          <a:p>
            <a:pPr>
              <a:defRPr/>
            </a:pPr>
            <a:r>
              <a:rPr lang="ar-SA"/>
              <a:t>عبدالرحمان خال</a:t>
            </a:r>
            <a:endParaRPr lang="en-US"/>
          </a:p>
        </p:txBody>
      </p:sp>
    </p:spTree>
    <p:extLst>
      <p:ext uri="{BB962C8B-B14F-4D97-AF65-F5344CB8AC3E}">
        <p14:creationId xmlns:p14="http://schemas.microsoft.com/office/powerpoint/2010/main" val="42869127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F8EA07AF-BFF1-4A2E-AE3E-F186093B983E}"/>
              </a:ext>
            </a:extLst>
          </p:cNvPr>
          <p:cNvSpPr>
            <a:spLocks noGrp="1" noChangeArrowheads="1"/>
          </p:cNvSpPr>
          <p:nvPr>
            <p:ph type="title"/>
          </p:nvPr>
        </p:nvSpPr>
        <p:spPr/>
        <p:txBody>
          <a:bodyPr/>
          <a:lstStyle/>
          <a:p>
            <a:pPr eaLnBrk="1" hangingPunct="1"/>
            <a:r>
              <a:rPr lang="ar-MA" altLang="fr-FR"/>
              <a:t>انواع النصوص القرائية </a:t>
            </a:r>
            <a:endParaRPr lang="fr-FR" altLang="fr-FR"/>
          </a:p>
        </p:txBody>
      </p:sp>
      <p:sp>
        <p:nvSpPr>
          <p:cNvPr id="19459" name="Rectangle 3">
            <a:extLst>
              <a:ext uri="{FF2B5EF4-FFF2-40B4-BE49-F238E27FC236}">
                <a16:creationId xmlns:a16="http://schemas.microsoft.com/office/drawing/2014/main" id="{84E32692-7864-4EFD-93AF-EF2A75D8F157}"/>
              </a:ext>
            </a:extLst>
          </p:cNvPr>
          <p:cNvSpPr>
            <a:spLocks noGrp="1" noChangeArrowheads="1"/>
          </p:cNvSpPr>
          <p:nvPr>
            <p:ph type="body" idx="1"/>
          </p:nvPr>
        </p:nvSpPr>
        <p:spPr/>
        <p:txBody>
          <a:bodyPr/>
          <a:lstStyle/>
          <a:p>
            <a:pPr eaLnBrk="1" hangingPunct="1">
              <a:lnSpc>
                <a:spcPct val="90000"/>
              </a:lnSpc>
            </a:pPr>
            <a:r>
              <a:rPr lang="ar-MA" altLang="fr-FR" dirty="0"/>
              <a:t>في المستوى الثالث : يتم التركيز على ثلاثة انواع  قرائية  هي : الوظيفية والمكملة والشعرية  وكلها مرتبطة بالمجالات الثمانية </a:t>
            </a:r>
          </a:p>
          <a:p>
            <a:pPr eaLnBrk="1" hangingPunct="1">
              <a:lnSpc>
                <a:spcPct val="90000"/>
              </a:lnSpc>
            </a:pPr>
            <a:r>
              <a:rPr lang="ar-MA" altLang="fr-FR" dirty="0"/>
              <a:t>في المستوى الرابع: نظرا لأهمية القراءة فإنها في المستوى الرابع متعددة الانماط فهي شعرية ونثرية وهي وظيفية ومسترسلة و </a:t>
            </a:r>
            <a:r>
              <a:rPr lang="ar-MA" altLang="fr-FR" dirty="0" err="1"/>
              <a:t>وث</a:t>
            </a:r>
            <a:r>
              <a:rPr lang="ar-SA" altLang="fr-FR" dirty="0"/>
              <a:t>ي</a:t>
            </a:r>
            <a:r>
              <a:rPr lang="ar-MA" altLang="fr-FR" dirty="0" err="1"/>
              <a:t>قية</a:t>
            </a:r>
            <a:r>
              <a:rPr lang="ar-MA" altLang="fr-FR" dirty="0"/>
              <a:t> و سماعية .</a:t>
            </a:r>
          </a:p>
          <a:p>
            <a:pPr eaLnBrk="1" hangingPunct="1">
              <a:lnSpc>
                <a:spcPct val="90000"/>
              </a:lnSpc>
            </a:pPr>
            <a:r>
              <a:rPr lang="ar-MA" altLang="fr-FR" dirty="0"/>
              <a:t>في المستويين  الخامس و السادس : يتم التركيز على النصوص الوظيفية و الادبية و المسترسلة .</a:t>
            </a:r>
          </a:p>
          <a:p>
            <a:pPr eaLnBrk="1" hangingPunct="1">
              <a:lnSpc>
                <a:spcPct val="90000"/>
              </a:lnSpc>
              <a:buFontTx/>
              <a:buNone/>
            </a:pPr>
            <a:r>
              <a:rPr lang="ar-MA" altLang="fr-FR" dirty="0"/>
              <a:t>  تستغل احدى النصوص الوظيفية كمنطلق لدرس التراكيب </a:t>
            </a:r>
            <a:endParaRPr lang="fr-FR" altLang="fr-FR" dirty="0"/>
          </a:p>
        </p:txBody>
      </p:sp>
      <p:sp>
        <p:nvSpPr>
          <p:cNvPr id="2" name="Espace réservé du pied de page 1">
            <a:extLst>
              <a:ext uri="{FF2B5EF4-FFF2-40B4-BE49-F238E27FC236}">
                <a16:creationId xmlns:a16="http://schemas.microsoft.com/office/drawing/2014/main" id="{E39742B2-0996-4B2C-9C2D-4FEF7B9A6467}"/>
              </a:ext>
            </a:extLst>
          </p:cNvPr>
          <p:cNvSpPr>
            <a:spLocks noGrp="1"/>
          </p:cNvSpPr>
          <p:nvPr>
            <p:ph type="ftr" sz="quarter" idx="11"/>
          </p:nvPr>
        </p:nvSpPr>
        <p:spPr/>
        <p:txBody>
          <a:bodyPr/>
          <a:lstStyle/>
          <a:p>
            <a:pPr>
              <a:defRPr/>
            </a:pPr>
            <a:r>
              <a:rPr lang="ar-SA"/>
              <a:t>عبدالرحمان خال</a:t>
            </a:r>
            <a:endParaRPr lang="en-US"/>
          </a:p>
        </p:txBody>
      </p:sp>
    </p:spTree>
    <p:extLst>
      <p:ext uri="{BB962C8B-B14F-4D97-AF65-F5344CB8AC3E}">
        <p14:creationId xmlns:p14="http://schemas.microsoft.com/office/powerpoint/2010/main" val="4108886239"/>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2000" fill="hold"/>
                                        <p:tgtEl>
                                          <p:spTgt spid="19458"/>
                                        </p:tgtEl>
                                        <p:attrNameLst>
                                          <p:attrName>ppt_w</p:attrName>
                                        </p:attrNameLst>
                                      </p:cBhvr>
                                      <p:tavLst>
                                        <p:tav tm="0">
                                          <p:val>
                                            <p:strVal val="#ppt_w*2.5"/>
                                          </p:val>
                                        </p:tav>
                                        <p:tav tm="100000">
                                          <p:val>
                                            <p:strVal val="#ppt_w"/>
                                          </p:val>
                                        </p:tav>
                                      </p:tavLst>
                                    </p:anim>
                                    <p:anim calcmode="lin" valueType="num">
                                      <p:cBhvr>
                                        <p:cTn id="8" dur="2000" fill="hold"/>
                                        <p:tgtEl>
                                          <p:spTgt spid="19458"/>
                                        </p:tgtEl>
                                        <p:attrNameLst>
                                          <p:attrName>ppt_h</p:attrName>
                                        </p:attrNameLst>
                                      </p:cBhvr>
                                      <p:tavLst>
                                        <p:tav tm="0">
                                          <p:val>
                                            <p:strVal val="#ppt_h"/>
                                          </p:val>
                                        </p:tav>
                                        <p:tav tm="100000">
                                          <p:val>
                                            <p:strVal val="#ppt_h"/>
                                          </p:val>
                                        </p:tav>
                                      </p:tavLst>
                                    </p:anim>
                                    <p:anim calcmode="lin" valueType="num">
                                      <p:cBhvr>
                                        <p:cTn id="9" dur="2000" fill="hold"/>
                                        <p:tgtEl>
                                          <p:spTgt spid="19458"/>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19458"/>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1945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9459">
                                            <p:txEl>
                                              <p:pRg st="0" end="0"/>
                                            </p:txEl>
                                          </p:spTgt>
                                        </p:tgtEl>
                                        <p:attrNameLst>
                                          <p:attrName>style.visibility</p:attrName>
                                        </p:attrNameLst>
                                      </p:cBhvr>
                                      <p:to>
                                        <p:strVal val="visible"/>
                                      </p:to>
                                    </p:set>
                                    <p:animEffect transition="in" filter="wipe(left)">
                                      <p:cBhvr>
                                        <p:cTn id="16" dur="500"/>
                                        <p:tgtEl>
                                          <p:spTgt spid="19459">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9459">
                                            <p:txEl>
                                              <p:pRg st="1" end="1"/>
                                            </p:txEl>
                                          </p:spTgt>
                                        </p:tgtEl>
                                        <p:attrNameLst>
                                          <p:attrName>style.visibility</p:attrName>
                                        </p:attrNameLst>
                                      </p:cBhvr>
                                      <p:to>
                                        <p:strVal val="visible"/>
                                      </p:to>
                                    </p:set>
                                    <p:animEffect transition="in" filter="wipe(left)">
                                      <p:cBhvr>
                                        <p:cTn id="21" dur="500"/>
                                        <p:tgtEl>
                                          <p:spTgt spid="19459">
                                            <p:txEl>
                                              <p:pRg st="1" end="1"/>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459">
                                            <p:txEl>
                                              <p:pRg st="2" end="2"/>
                                            </p:txEl>
                                          </p:spTgt>
                                        </p:tgtEl>
                                        <p:attrNameLst>
                                          <p:attrName>style.visibility</p:attrName>
                                        </p:attrNameLst>
                                      </p:cBhvr>
                                      <p:to>
                                        <p:strVal val="visible"/>
                                      </p:to>
                                    </p:set>
                                    <p:animEffect transition="in" filter="wipe(left)">
                                      <p:cBhvr>
                                        <p:cTn id="26" dur="500"/>
                                        <p:tgtEl>
                                          <p:spTgt spid="19459">
                                            <p:txEl>
                                              <p:pRg st="2" end="2"/>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9459">
                                            <p:txEl>
                                              <p:pRg st="3" end="3"/>
                                            </p:txEl>
                                          </p:spTgt>
                                        </p:tgtEl>
                                        <p:attrNameLst>
                                          <p:attrName>style.visibility</p:attrName>
                                        </p:attrNameLst>
                                      </p:cBhvr>
                                      <p:to>
                                        <p:strVal val="visible"/>
                                      </p:to>
                                    </p:set>
                                    <p:animEffect transition="in" filter="wipe(left)">
                                      <p:cBhvr>
                                        <p:cTn id="31" dur="500"/>
                                        <p:tgtEl>
                                          <p:spTgt spid="19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80">
            <a:extLst>
              <a:ext uri="{FF2B5EF4-FFF2-40B4-BE49-F238E27FC236}">
                <a16:creationId xmlns:a16="http://schemas.microsoft.com/office/drawing/2014/main" id="{1AAA49EE-1383-4647-83A2-CE2B69EC1A63}"/>
              </a:ext>
            </a:extLst>
          </p:cNvPr>
          <p:cNvSpPr>
            <a:spLocks noGrp="1" noChangeArrowheads="1"/>
          </p:cNvSpPr>
          <p:nvPr>
            <p:ph type="title"/>
          </p:nvPr>
        </p:nvSpPr>
        <p:spPr>
          <a:xfrm>
            <a:off x="609600" y="274638"/>
            <a:ext cx="10972800" cy="996189"/>
          </a:xfrm>
        </p:spPr>
        <p:txBody>
          <a:bodyPr/>
          <a:lstStyle/>
          <a:p>
            <a:pPr eaLnBrk="1" hangingPunct="1"/>
            <a:r>
              <a:rPr lang="ar-SA" altLang="fr-FR" sz="6000" b="1" i="1" dirty="0">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rPr>
              <a:t>أ</a:t>
            </a:r>
            <a:r>
              <a:rPr lang="ar-MA" altLang="fr-FR" sz="6000" b="1" i="1" dirty="0">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rPr>
              <a:t>نواع النصوص القرائية</a:t>
            </a:r>
            <a:endParaRPr lang="fr-FR" altLang="fr-FR" sz="6000" b="1" i="1" dirty="0">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endParaRPr>
          </a:p>
        </p:txBody>
      </p:sp>
      <p:graphicFrame>
        <p:nvGraphicFramePr>
          <p:cNvPr id="15442" name="Group 82">
            <a:extLst>
              <a:ext uri="{FF2B5EF4-FFF2-40B4-BE49-F238E27FC236}">
                <a16:creationId xmlns:a16="http://schemas.microsoft.com/office/drawing/2014/main" id="{C4E352E2-259C-4F30-9C24-80BD082EB522}"/>
              </a:ext>
            </a:extLst>
          </p:cNvPr>
          <p:cNvGraphicFramePr>
            <a:graphicFrameLocks noGrp="1"/>
          </p:cNvGraphicFramePr>
          <p:nvPr>
            <p:ph idx="4294967295"/>
            <p:extLst>
              <p:ext uri="{D42A27DB-BD31-4B8C-83A1-F6EECF244321}">
                <p14:modId xmlns:p14="http://schemas.microsoft.com/office/powerpoint/2010/main" val="4251824086"/>
              </p:ext>
            </p:extLst>
          </p:nvPr>
        </p:nvGraphicFramePr>
        <p:xfrm>
          <a:off x="993228" y="1270827"/>
          <a:ext cx="10589174" cy="5300663"/>
        </p:xfrm>
        <a:graphic>
          <a:graphicData uri="http://schemas.openxmlformats.org/drawingml/2006/table">
            <a:tbl>
              <a:tblPr/>
              <a:tblGrid>
                <a:gridCol w="1511572">
                  <a:extLst>
                    <a:ext uri="{9D8B030D-6E8A-4147-A177-3AD203B41FA5}">
                      <a16:colId xmlns:a16="http://schemas.microsoft.com/office/drawing/2014/main" val="20000"/>
                    </a:ext>
                  </a:extLst>
                </a:gridCol>
                <a:gridCol w="1515657">
                  <a:extLst>
                    <a:ext uri="{9D8B030D-6E8A-4147-A177-3AD203B41FA5}">
                      <a16:colId xmlns:a16="http://schemas.microsoft.com/office/drawing/2014/main" val="20001"/>
                    </a:ext>
                  </a:extLst>
                </a:gridCol>
                <a:gridCol w="1511572">
                  <a:extLst>
                    <a:ext uri="{9D8B030D-6E8A-4147-A177-3AD203B41FA5}">
                      <a16:colId xmlns:a16="http://schemas.microsoft.com/office/drawing/2014/main" val="20002"/>
                    </a:ext>
                  </a:extLst>
                </a:gridCol>
                <a:gridCol w="1515657">
                  <a:extLst>
                    <a:ext uri="{9D8B030D-6E8A-4147-A177-3AD203B41FA5}">
                      <a16:colId xmlns:a16="http://schemas.microsoft.com/office/drawing/2014/main" val="20003"/>
                    </a:ext>
                  </a:extLst>
                </a:gridCol>
                <a:gridCol w="1511572">
                  <a:extLst>
                    <a:ext uri="{9D8B030D-6E8A-4147-A177-3AD203B41FA5}">
                      <a16:colId xmlns:a16="http://schemas.microsoft.com/office/drawing/2014/main" val="20004"/>
                    </a:ext>
                  </a:extLst>
                </a:gridCol>
                <a:gridCol w="1511572">
                  <a:extLst>
                    <a:ext uri="{9D8B030D-6E8A-4147-A177-3AD203B41FA5}">
                      <a16:colId xmlns:a16="http://schemas.microsoft.com/office/drawing/2014/main" val="20005"/>
                    </a:ext>
                  </a:extLst>
                </a:gridCol>
                <a:gridCol w="1511572">
                  <a:extLst>
                    <a:ext uri="{9D8B030D-6E8A-4147-A177-3AD203B41FA5}">
                      <a16:colId xmlns:a16="http://schemas.microsoft.com/office/drawing/2014/main" val="20006"/>
                    </a:ext>
                  </a:extLst>
                </a:gridCol>
              </a:tblGrid>
              <a:tr h="88106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dirty="0">
                          <a:ln>
                            <a:noFill/>
                          </a:ln>
                          <a:solidFill>
                            <a:schemeClr val="tx1"/>
                          </a:solidFill>
                          <a:effectLst/>
                          <a:latin typeface="Arial" pitchFamily="34" charset="0"/>
                          <a:cs typeface="Arial" pitchFamily="34" charset="0"/>
                        </a:rPr>
                        <a:t>الحصة5</a:t>
                      </a:r>
                      <a:endParaRPr kumimoji="0" lang="fr-FR" sz="2400" b="1" i="0" u="none" strike="noStrike" cap="none" normalizeH="0" baseline="0" dirty="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الحصة4</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الحصة3</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الحصة2</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الحصة1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dirty="0">
                          <a:ln>
                            <a:noFill/>
                          </a:ln>
                          <a:solidFill>
                            <a:schemeClr val="tx1"/>
                          </a:solidFill>
                          <a:effectLst/>
                          <a:latin typeface="Arial" pitchFamily="34" charset="0"/>
                          <a:cs typeface="Arial" pitchFamily="34" charset="0"/>
                        </a:rPr>
                        <a:t>الاسبوع</a:t>
                      </a:r>
                      <a:endParaRPr kumimoji="0" lang="fr-FR" sz="2400" b="1" i="0" u="none" strike="noStrike" cap="none" normalizeH="0" baseline="0" dirty="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dirty="0">
                          <a:ln>
                            <a:noFill/>
                          </a:ln>
                          <a:solidFill>
                            <a:schemeClr val="tx1"/>
                          </a:solidFill>
                          <a:effectLst/>
                          <a:latin typeface="Arial" pitchFamily="34" charset="0"/>
                          <a:cs typeface="Arial" pitchFamily="34" charset="0"/>
                        </a:rPr>
                        <a:t>المستوى</a:t>
                      </a:r>
                      <a:endParaRPr kumimoji="0" lang="fr-FR" sz="2400" b="1" i="0" u="none" strike="noStrike" cap="none" normalizeH="0" baseline="0" dirty="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83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شعري1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FCFB1"/>
                    </a:solidFill>
                  </a:tcPr>
                </a:tc>
                <a:tc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نص مكمل 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5B1"/>
                    </a:solidFill>
                  </a:tcPr>
                </a:tc>
                <a:tc hMerge="1">
                  <a:txBody>
                    <a:bodyPr/>
                    <a:lstStyle/>
                    <a:p>
                      <a:endParaRPr lang="fr-FR"/>
                    </a:p>
                  </a:txBody>
                  <a:tcPr/>
                </a:tc>
                <a:tc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 وظيفي 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B725"/>
                    </a:solidFill>
                  </a:tcPr>
                </a:tc>
                <a:tc hMerge="1">
                  <a:txBody>
                    <a:bodyPr/>
                    <a:lstStyle/>
                    <a:p>
                      <a:endParaRPr lang="fr-FR"/>
                    </a:p>
                  </a:txBody>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B725"/>
                    </a:solidFill>
                  </a:tcPr>
                </a:tc>
                <a:tc rowSpan="3">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الثالث</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6238">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شعري2</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FCFB1"/>
                    </a:solidFill>
                  </a:tcPr>
                </a:tc>
                <a:tc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dirty="0">
                          <a:ln>
                            <a:noFill/>
                          </a:ln>
                          <a:solidFill>
                            <a:schemeClr val="tx1"/>
                          </a:solidFill>
                          <a:effectLst/>
                          <a:latin typeface="Arial" pitchFamily="34" charset="0"/>
                          <a:cs typeface="Arial" pitchFamily="34" charset="0"/>
                        </a:rPr>
                        <a:t>نص مكمل 2</a:t>
                      </a:r>
                      <a:endParaRPr kumimoji="0" lang="fr-FR" sz="2400" b="1" i="0" u="none" strike="noStrike" cap="none" normalizeH="0" baseline="0" dirty="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5B1"/>
                    </a:solidFill>
                  </a:tcPr>
                </a:tc>
                <a:tc hMerge="1">
                  <a:txBody>
                    <a:bodyPr/>
                    <a:lstStyle/>
                    <a:p>
                      <a:endParaRPr lang="fr-FR"/>
                    </a:p>
                  </a:txBody>
                  <a:tcPr/>
                </a:tc>
                <a:tc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 وظيفي 2</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B725"/>
                    </a:solidFill>
                  </a:tcPr>
                </a:tc>
                <a:tc hMerge="1">
                  <a:txBody>
                    <a:bodyPr/>
                    <a:lstStyle/>
                    <a:p>
                      <a:endParaRPr lang="fr-FR"/>
                    </a:p>
                  </a:txBody>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2</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B725"/>
                    </a:solidFill>
                  </a:tcPr>
                </a:tc>
                <a:tc vMerge="1">
                  <a:txBody>
                    <a:bodyPr/>
                    <a:lstStyle/>
                    <a:p>
                      <a:endParaRPr lang="fr-FR"/>
                    </a:p>
                  </a:txBody>
                  <a:tcPr/>
                </a:tc>
                <a:extLst>
                  <a:ext uri="{0D108BD9-81ED-4DB2-BD59-A6C34878D82A}">
                    <a16:rowId xmlns:a16="http://schemas.microsoft.com/office/drawing/2014/main" val="10002"/>
                  </a:ext>
                </a:extLst>
              </a:tr>
              <a:tr h="4064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شعري3</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FCFB1"/>
                    </a:solidFill>
                  </a:tcPr>
                </a:tc>
                <a:tc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نص مكمل 3</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AE5B1"/>
                    </a:solidFill>
                  </a:tcPr>
                </a:tc>
                <a:tc hMerge="1">
                  <a:txBody>
                    <a:bodyPr/>
                    <a:lstStyle/>
                    <a:p>
                      <a:endParaRPr lang="fr-FR"/>
                    </a:p>
                  </a:txBody>
                  <a:tcPr/>
                </a:tc>
                <a:tc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وظيفي 3</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B725"/>
                    </a:solidFill>
                  </a:tcPr>
                </a:tc>
                <a:tc hMerge="1">
                  <a:txBody>
                    <a:bodyPr/>
                    <a:lstStyle/>
                    <a:p>
                      <a:endParaRPr lang="fr-FR"/>
                    </a:p>
                  </a:txBody>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3</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B725"/>
                    </a:solidFill>
                  </a:tcPr>
                </a:tc>
                <a:tc vMerge="1">
                  <a:txBody>
                    <a:bodyPr/>
                    <a:lstStyle/>
                    <a:p>
                      <a:endParaRPr lang="fr-FR"/>
                    </a:p>
                  </a:txBody>
                  <a:tcPr/>
                </a:tc>
                <a:extLst>
                  <a:ext uri="{0D108BD9-81ED-4DB2-BD59-A6C34878D82A}">
                    <a16:rowId xmlns:a16="http://schemas.microsoft.com/office/drawing/2014/main" val="10003"/>
                  </a:ext>
                </a:extLst>
              </a:tr>
              <a:tr h="4064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000" b="1" i="0" u="none" strike="noStrike" cap="none" normalizeH="0" baseline="0">
                          <a:ln>
                            <a:noFill/>
                          </a:ln>
                          <a:solidFill>
                            <a:schemeClr val="tx1"/>
                          </a:solidFill>
                          <a:effectLst/>
                          <a:latin typeface="Arial" pitchFamily="34" charset="0"/>
                          <a:cs typeface="Arial" pitchFamily="34" charset="0"/>
                        </a:rPr>
                        <a:t>مسترسل</a:t>
                      </a:r>
                      <a:r>
                        <a:rPr kumimoji="0" lang="ar-MA" sz="2400" b="1" i="0" u="none" strike="noStrike" cap="none" normalizeH="0" baseline="0">
                          <a:ln>
                            <a:noFill/>
                          </a:ln>
                          <a:solidFill>
                            <a:schemeClr val="tx1"/>
                          </a:solidFill>
                          <a:effectLst/>
                          <a:latin typeface="Arial" pitchFamily="34" charset="0"/>
                          <a:cs typeface="Arial" pitchFamily="34" charset="0"/>
                        </a:rPr>
                        <a:t> </a:t>
                      </a:r>
                      <a:r>
                        <a:rPr kumimoji="0" lang="ar-MA" sz="1600" b="1" i="0" u="none" strike="noStrike" cap="none" normalizeH="0" baseline="0">
                          <a:ln>
                            <a:noFill/>
                          </a:ln>
                          <a:solidFill>
                            <a:schemeClr val="tx1"/>
                          </a:solidFill>
                          <a:effectLst/>
                          <a:latin typeface="Arial" pitchFamily="34" charset="0"/>
                          <a:cs typeface="Arial" pitchFamily="34" charset="0"/>
                        </a:rPr>
                        <a:t>1</a:t>
                      </a:r>
                      <a:endParaRPr kumimoji="0" lang="fr-FR" sz="16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07853"/>
                    </a:solidFill>
                  </a:tcPr>
                </a:tc>
                <a:tc gridSpan="3">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وظيفي 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EFE5"/>
                    </a:solidFill>
                  </a:tcPr>
                </a:tc>
                <a:tc hMerge="1">
                  <a:txBody>
                    <a:bodyPr/>
                    <a:lstStyle/>
                    <a:p>
                      <a:endParaRPr lang="fr-FR"/>
                    </a:p>
                  </a:txBody>
                  <a:tcPr/>
                </a:tc>
                <a:tc hMerge="1">
                  <a:txBody>
                    <a:bodyPr/>
                    <a:lstStyle/>
                    <a:p>
                      <a:endParaRPr lang="fr-FR"/>
                    </a:p>
                  </a:txBody>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EFE5"/>
                    </a:solidFill>
                  </a:tcPr>
                </a:tc>
                <a:tc rowSpan="3">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الرابع</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318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000" b="1" i="0" u="none" strike="noStrike" cap="none" normalizeH="0" baseline="0">
                          <a:ln>
                            <a:noFill/>
                          </a:ln>
                          <a:solidFill>
                            <a:schemeClr val="tx1"/>
                          </a:solidFill>
                          <a:effectLst/>
                          <a:latin typeface="Arial" pitchFamily="34" charset="0"/>
                          <a:cs typeface="Arial" pitchFamily="34" charset="0"/>
                        </a:rPr>
                        <a:t>مسترسل1</a:t>
                      </a:r>
                      <a:endParaRPr kumimoji="0" lang="fr-FR" sz="20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07853"/>
                    </a:solidFill>
                  </a:tcPr>
                </a:tc>
                <a:tc gridSpan="3">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000" b="1" i="0" u="none" strike="noStrike" cap="none" normalizeH="0" baseline="0">
                          <a:ln>
                            <a:noFill/>
                          </a:ln>
                          <a:solidFill>
                            <a:schemeClr val="tx1"/>
                          </a:solidFill>
                          <a:effectLst/>
                          <a:latin typeface="Arial" pitchFamily="34" charset="0"/>
                          <a:cs typeface="Arial" pitchFamily="34" charset="0"/>
                        </a:rPr>
                        <a:t>وظيفي 2</a:t>
                      </a:r>
                      <a:endParaRPr kumimoji="0" lang="fr-FR" sz="2000" b="1" i="0" u="none" strike="noStrike" cap="none" normalizeH="0" baseline="0">
                        <a:ln>
                          <a:noFill/>
                        </a:ln>
                        <a:solidFill>
                          <a:schemeClr val="tx1"/>
                        </a:solidFill>
                        <a:effectLst/>
                        <a:latin typeface="Arial"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0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EFE5"/>
                    </a:solidFill>
                  </a:tcPr>
                </a:tc>
                <a:tc hMerge="1">
                  <a:txBody>
                    <a:bodyPr/>
                    <a:lstStyle/>
                    <a:p>
                      <a:endParaRPr lang="fr-FR"/>
                    </a:p>
                  </a:txBody>
                  <a:tcPr/>
                </a:tc>
                <a:tc hMerge="1">
                  <a:txBody>
                    <a:bodyPr/>
                    <a:lstStyle/>
                    <a:p>
                      <a:endParaRPr lang="fr-FR"/>
                    </a:p>
                  </a:txBody>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2</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4EFE5"/>
                    </a:solidFill>
                  </a:tcPr>
                </a:tc>
                <a:tc vMerge="1">
                  <a:txBody>
                    <a:bodyPr/>
                    <a:lstStyle/>
                    <a:p>
                      <a:endParaRPr lang="fr-FR"/>
                    </a:p>
                  </a:txBody>
                  <a:tcPr/>
                </a:tc>
                <a:extLst>
                  <a:ext uri="{0D108BD9-81ED-4DB2-BD59-A6C34878D82A}">
                    <a16:rowId xmlns:a16="http://schemas.microsoft.com/office/drawing/2014/main" val="10005"/>
                  </a:ext>
                </a:extLst>
              </a:tr>
              <a:tr h="3683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000" b="1" i="0" u="none" strike="noStrike" cap="none" normalizeH="0" baseline="0">
                          <a:ln>
                            <a:noFill/>
                          </a:ln>
                          <a:solidFill>
                            <a:schemeClr val="tx1"/>
                          </a:solidFill>
                          <a:effectLst/>
                          <a:latin typeface="Arial" pitchFamily="34" charset="0"/>
                          <a:cs typeface="Arial" pitchFamily="34" charset="0"/>
                        </a:rPr>
                        <a:t>مسترسل1</a:t>
                      </a:r>
                      <a:endParaRPr kumimoji="0" lang="fr-FR" sz="20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شعري</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816"/>
                    </a:solidFill>
                  </a:tcPr>
                </a:tc>
                <a:tc hMerge="1">
                  <a:txBody>
                    <a:bodyPr/>
                    <a:lstStyle/>
                    <a:p>
                      <a:endParaRPr lang="fr-FR"/>
                    </a:p>
                  </a:txBody>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3</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8D816"/>
                    </a:solidFill>
                  </a:tcPr>
                </a:tc>
                <a:tc vMerge="1">
                  <a:txBody>
                    <a:bodyPr/>
                    <a:lstStyle/>
                    <a:p>
                      <a:endParaRPr lang="fr-FR"/>
                    </a:p>
                  </a:txBody>
                  <a:tcPr/>
                </a:tc>
                <a:extLst>
                  <a:ext uri="{0D108BD9-81ED-4DB2-BD59-A6C34878D82A}">
                    <a16:rowId xmlns:a16="http://schemas.microsoft.com/office/drawing/2014/main" val="10006"/>
                  </a:ext>
                </a:extLst>
              </a:tr>
              <a:tr h="131763">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أول</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وظيفي</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نص</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1</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rowSpan="3">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الخامس</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السادس</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83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ثاني</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وظيفي</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نص</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2</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030A0"/>
                    </a:solidFill>
                  </a:tcPr>
                </a:tc>
                <a:tc vMerge="1">
                  <a:txBody>
                    <a:bodyPr/>
                    <a:lstStyle/>
                    <a:p>
                      <a:endParaRPr lang="fr-FR"/>
                    </a:p>
                  </a:txBody>
                  <a:tcPr/>
                </a:tc>
                <a:extLst>
                  <a:ext uri="{0D108BD9-81ED-4DB2-BD59-A6C34878D82A}">
                    <a16:rowId xmlns:a16="http://schemas.microsoft.com/office/drawing/2014/main" val="10008"/>
                  </a:ext>
                </a:extLst>
              </a:tr>
              <a:tr h="3683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مسترسل</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ادبي</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a:ln>
                            <a:noFill/>
                          </a:ln>
                          <a:solidFill>
                            <a:schemeClr val="tx1"/>
                          </a:solidFill>
                          <a:effectLst/>
                          <a:latin typeface="Arial" pitchFamily="34" charset="0"/>
                          <a:cs typeface="Arial" pitchFamily="34" charset="0"/>
                        </a:rPr>
                        <a:t>نص</a:t>
                      </a:r>
                      <a:endParaRPr kumimoji="0" lang="fr-FR" sz="2400" b="1" i="0" u="none" strike="noStrike" cap="none" normalizeH="0" baseline="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MA" sz="2400" b="1" i="0" u="none" strike="noStrike" cap="none" normalizeH="0" baseline="0" dirty="0">
                          <a:ln>
                            <a:noFill/>
                          </a:ln>
                          <a:solidFill>
                            <a:schemeClr val="tx1"/>
                          </a:solidFill>
                          <a:effectLst/>
                          <a:latin typeface="Arial" pitchFamily="34" charset="0"/>
                          <a:cs typeface="Arial" pitchFamily="34" charset="0"/>
                        </a:rPr>
                        <a:t>3</a:t>
                      </a:r>
                      <a:endParaRPr kumimoji="0" lang="fr-FR" sz="2400" b="1" i="0" u="none" strike="noStrike" cap="none" normalizeH="0" baseline="0" dirty="0">
                        <a:ln>
                          <a:noFill/>
                        </a:ln>
                        <a:solidFill>
                          <a:schemeClr val="tx1"/>
                        </a:solidFill>
                        <a:effectLst/>
                        <a:latin typeface="Arial" pitchFamily="34"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70C0"/>
                    </a:solidFill>
                  </a:tcPr>
                </a:tc>
                <a:tc vMerge="1">
                  <a:txBody>
                    <a:bodyPr/>
                    <a:lstStyle/>
                    <a:p>
                      <a:endParaRPr lang="fr-FR"/>
                    </a:p>
                  </a:txBody>
                  <a:tcPr/>
                </a:tc>
                <a:extLst>
                  <a:ext uri="{0D108BD9-81ED-4DB2-BD59-A6C34878D82A}">
                    <a16:rowId xmlns:a16="http://schemas.microsoft.com/office/drawing/2014/main" val="10009"/>
                  </a:ext>
                </a:extLst>
              </a:tr>
            </a:tbl>
          </a:graphicData>
        </a:graphic>
      </p:graphicFrame>
      <p:sp>
        <p:nvSpPr>
          <p:cNvPr id="2" name="Espace réservé du pied de page 1">
            <a:extLst>
              <a:ext uri="{FF2B5EF4-FFF2-40B4-BE49-F238E27FC236}">
                <a16:creationId xmlns:a16="http://schemas.microsoft.com/office/drawing/2014/main" id="{AA8564EA-5E57-4817-913A-C8C543414074}"/>
              </a:ext>
            </a:extLst>
          </p:cNvPr>
          <p:cNvSpPr>
            <a:spLocks noGrp="1"/>
          </p:cNvSpPr>
          <p:nvPr>
            <p:ph type="ftr" sz="quarter" idx="11"/>
          </p:nvPr>
        </p:nvSpPr>
        <p:spPr/>
        <p:txBody>
          <a:bodyPr/>
          <a:lstStyle/>
          <a:p>
            <a:pPr>
              <a:defRPr/>
            </a:pPr>
            <a:r>
              <a:rPr lang="ar-SA"/>
              <a:t>عبدالرحمان خال</a:t>
            </a:r>
            <a:endParaRPr lang="en-US"/>
          </a:p>
        </p:txBody>
      </p:sp>
    </p:spTree>
    <p:extLst>
      <p:ext uri="{BB962C8B-B14F-4D97-AF65-F5344CB8AC3E}">
        <p14:creationId xmlns:p14="http://schemas.microsoft.com/office/powerpoint/2010/main" val="42486447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C852B32B-4022-4A47-950B-5381DAC9E371}"/>
              </a:ext>
            </a:extLst>
          </p:cNvPr>
          <p:cNvSpPr>
            <a:spLocks noGrp="1"/>
          </p:cNvSpPr>
          <p:nvPr>
            <p:ph type="title" idx="4294967295"/>
          </p:nvPr>
        </p:nvSpPr>
        <p:spPr/>
        <p:txBody>
          <a:bodyPr anchor="t"/>
          <a:lstStyle/>
          <a:p>
            <a:pPr eaLnBrk="1" hangingPunct="1"/>
            <a:r>
              <a:rPr lang="ar-SA" altLang="fr-FR" sz="3400" b="1"/>
              <a:t>توزيع حصص القراءة خلال أسابيع الدعم والتقويم العام </a:t>
            </a:r>
            <a:endParaRPr lang="fr-FR" altLang="fr-FR" sz="3400" b="1"/>
          </a:p>
        </p:txBody>
      </p:sp>
      <p:sp>
        <p:nvSpPr>
          <p:cNvPr id="24579" name="Espace réservé du contenu 2">
            <a:extLst>
              <a:ext uri="{FF2B5EF4-FFF2-40B4-BE49-F238E27FC236}">
                <a16:creationId xmlns:a16="http://schemas.microsoft.com/office/drawing/2014/main" id="{3E978F25-8C0B-4DBC-8673-6FFB6BE3BE46}"/>
              </a:ext>
            </a:extLst>
          </p:cNvPr>
          <p:cNvSpPr>
            <a:spLocks noGrp="1"/>
          </p:cNvSpPr>
          <p:nvPr>
            <p:ph idx="4294967295"/>
          </p:nvPr>
        </p:nvSpPr>
        <p:spPr>
          <a:xfrm>
            <a:off x="1952625" y="1071564"/>
            <a:ext cx="8229600" cy="5286375"/>
          </a:xfrm>
        </p:spPr>
        <p:txBody>
          <a:bodyPr/>
          <a:lstStyle/>
          <a:p>
            <a:pPr eaLnBrk="1" hangingPunct="1"/>
            <a:r>
              <a:rPr lang="ar-SA" altLang="fr-FR" b="1">
                <a:solidFill>
                  <a:srgbClr val="C00000"/>
                </a:solidFill>
              </a:rPr>
              <a:t>في المستويين الثالث :</a:t>
            </a:r>
          </a:p>
          <a:p>
            <a:pPr eaLnBrk="1" hangingPunct="1">
              <a:buFontTx/>
              <a:buNone/>
            </a:pPr>
            <a:r>
              <a:rPr lang="ar-SA" altLang="fr-FR" sz="2600" b="1">
                <a:solidFill>
                  <a:srgbClr val="C00000"/>
                </a:solidFill>
              </a:rPr>
              <a:t>   </a:t>
            </a:r>
            <a:r>
              <a:rPr lang="ar-SA" altLang="fr-FR" sz="2600" b="1"/>
              <a:t>تخصص لاستثمار مطالعة المتعلمين (قراءة القصص .....)يمكن للأستاذ أن يختار أنشطة لدعم المتعلمين على حسب درجة الصعوبة المطروحة </a:t>
            </a:r>
            <a:endParaRPr lang="fr-FR" altLang="fr-FR" sz="2600" b="1"/>
          </a:p>
          <a:p>
            <a:pPr eaLnBrk="1" hangingPunct="1"/>
            <a:r>
              <a:rPr lang="ar-SA" altLang="fr-FR" sz="2600" b="1">
                <a:solidFill>
                  <a:srgbClr val="FF0000"/>
                </a:solidFill>
              </a:rPr>
              <a:t>في المستوى الرابع :</a:t>
            </a:r>
          </a:p>
          <a:p>
            <a:pPr eaLnBrk="1" hangingPunct="1">
              <a:buFontTx/>
              <a:buNone/>
            </a:pPr>
            <a:r>
              <a:rPr lang="ar-SA" altLang="fr-FR" sz="2600" b="1"/>
              <a:t>     </a:t>
            </a:r>
            <a:r>
              <a:rPr lang="ar-SA" altLang="fr-FR" sz="2600" b="1">
                <a:sym typeface="Wingdings" panose="05000000000000000000" pitchFamily="2" charset="2"/>
              </a:rPr>
              <a:t> </a:t>
            </a:r>
            <a:r>
              <a:rPr lang="ar-MA" altLang="fr-FR" sz="2600" b="1"/>
              <a:t>حصة </a:t>
            </a:r>
            <a:r>
              <a:rPr lang="ar-SA" altLang="fr-FR" sz="2600" b="1"/>
              <a:t>واحدة </a:t>
            </a:r>
            <a:r>
              <a:rPr lang="ar-MA" altLang="fr-FR" sz="2600" b="1"/>
              <a:t>لقراءة نص وثيقي</a:t>
            </a:r>
            <a:r>
              <a:rPr lang="ar-SA" altLang="fr-FR" sz="2600" b="1"/>
              <a:t> .</a:t>
            </a:r>
          </a:p>
          <a:p>
            <a:pPr eaLnBrk="1" hangingPunct="1">
              <a:buFontTx/>
              <a:buNone/>
            </a:pPr>
            <a:r>
              <a:rPr lang="ar-SA" altLang="fr-FR" sz="2600" b="1"/>
              <a:t>     </a:t>
            </a:r>
            <a:r>
              <a:rPr lang="ar-MA" altLang="fr-FR" sz="2600" b="1"/>
              <a:t> </a:t>
            </a:r>
            <a:r>
              <a:rPr lang="ar-MA" altLang="fr-FR" sz="2600" b="1">
                <a:sym typeface="Wingdings" panose="05000000000000000000" pitchFamily="2" charset="2"/>
              </a:rPr>
              <a:t></a:t>
            </a:r>
            <a:r>
              <a:rPr lang="ar-MA" altLang="fr-FR" sz="2600" b="1"/>
              <a:t>حصتان لقراءة نص شعر</a:t>
            </a:r>
            <a:r>
              <a:rPr lang="ar-SA" altLang="fr-FR" sz="2600" b="1"/>
              <a:t>ي .</a:t>
            </a:r>
          </a:p>
          <a:p>
            <a:pPr eaLnBrk="1" hangingPunct="1">
              <a:buFontTx/>
              <a:buNone/>
            </a:pPr>
            <a:r>
              <a:rPr lang="ar-SA" altLang="fr-FR" sz="2600" b="1"/>
              <a:t>       </a:t>
            </a:r>
            <a:r>
              <a:rPr lang="ar-SA" altLang="fr-FR" sz="2600" b="1">
                <a:sym typeface="Wingdings" panose="05000000000000000000" pitchFamily="2" charset="2"/>
              </a:rPr>
              <a:t></a:t>
            </a:r>
            <a:r>
              <a:rPr lang="ar-MA" altLang="fr-FR" sz="2600" b="1"/>
              <a:t>حصة لاستثمار مطالعات المتعلمين من القصص.</a:t>
            </a:r>
            <a:endParaRPr lang="ar-SA" altLang="fr-FR" sz="2600" b="1"/>
          </a:p>
          <a:p>
            <a:pPr eaLnBrk="1" hangingPunct="1"/>
            <a:r>
              <a:rPr lang="ar-SA" altLang="fr-FR" sz="2600" b="1">
                <a:solidFill>
                  <a:srgbClr val="C00000"/>
                </a:solidFill>
              </a:rPr>
              <a:t>في المستويين الخامس والسادس :</a:t>
            </a:r>
          </a:p>
          <a:p>
            <a:pPr eaLnBrk="1" hangingPunct="1">
              <a:buFontTx/>
              <a:buNone/>
            </a:pPr>
            <a:r>
              <a:rPr lang="ar-SA" altLang="fr-FR" sz="2600"/>
              <a:t>         </a:t>
            </a:r>
            <a:r>
              <a:rPr lang="ar-SA" altLang="fr-FR" sz="2600">
                <a:sym typeface="Wingdings" panose="05000000000000000000" pitchFamily="2" charset="2"/>
              </a:rPr>
              <a:t></a:t>
            </a:r>
            <a:r>
              <a:rPr lang="ar-SA" altLang="fr-FR" sz="2600"/>
              <a:t> </a:t>
            </a:r>
            <a:r>
              <a:rPr lang="ar-MA" altLang="fr-FR" sz="2600" b="1"/>
              <a:t>حصتان لمعالجة نص أدبي</a:t>
            </a:r>
            <a:r>
              <a:rPr lang="ar-SA" altLang="fr-FR" sz="2600" b="1"/>
              <a:t> .</a:t>
            </a:r>
          </a:p>
          <a:p>
            <a:pPr eaLnBrk="1" hangingPunct="1">
              <a:buFontTx/>
              <a:buNone/>
            </a:pPr>
            <a:r>
              <a:rPr lang="ar-SA" altLang="fr-FR" sz="2600" b="1"/>
              <a:t>         </a:t>
            </a:r>
            <a:r>
              <a:rPr lang="ar-MA" altLang="fr-FR" sz="2600" b="1"/>
              <a:t> </a:t>
            </a:r>
            <a:r>
              <a:rPr lang="ar-MA" altLang="fr-FR" sz="2600" b="1">
                <a:sym typeface="Wingdings" panose="05000000000000000000" pitchFamily="2" charset="2"/>
              </a:rPr>
              <a:t></a:t>
            </a:r>
            <a:r>
              <a:rPr lang="ar-MA" altLang="fr-FR" sz="2600" b="1"/>
              <a:t>حصة لاستثمار مطالعات المتعلمين من القصص والكتب</a:t>
            </a:r>
            <a:endParaRPr lang="en-US" altLang="fr-FR" sz="2600"/>
          </a:p>
          <a:p>
            <a:pPr eaLnBrk="1" hangingPunct="1">
              <a:buFontTx/>
              <a:buNone/>
            </a:pPr>
            <a:r>
              <a:rPr lang="ar-SA" altLang="fr-FR" sz="2600"/>
              <a:t>           </a:t>
            </a:r>
            <a:r>
              <a:rPr lang="ar-SA" altLang="fr-FR" sz="2600">
                <a:sym typeface="Wingdings" panose="05000000000000000000" pitchFamily="2" charset="2"/>
              </a:rPr>
              <a:t></a:t>
            </a:r>
            <a:r>
              <a:rPr lang="ar-SA" altLang="fr-FR" sz="2600" b="1">
                <a:sym typeface="Wingdings" panose="05000000000000000000" pitchFamily="2" charset="2"/>
              </a:rPr>
              <a:t> حصة للقراءة السماعية</a:t>
            </a:r>
            <a:endParaRPr lang="fr-FR" altLang="fr-FR" sz="2600" b="1"/>
          </a:p>
        </p:txBody>
      </p:sp>
      <p:sp>
        <p:nvSpPr>
          <p:cNvPr id="2" name="Espace réservé du pied de page 1">
            <a:extLst>
              <a:ext uri="{FF2B5EF4-FFF2-40B4-BE49-F238E27FC236}">
                <a16:creationId xmlns:a16="http://schemas.microsoft.com/office/drawing/2014/main" id="{0E7B81B5-3A0E-49DA-8376-47EAA7A1F7C2}"/>
              </a:ext>
            </a:extLst>
          </p:cNvPr>
          <p:cNvSpPr>
            <a:spLocks noGrp="1"/>
          </p:cNvSpPr>
          <p:nvPr>
            <p:ph type="ftr" sz="quarter" idx="11"/>
          </p:nvPr>
        </p:nvSpPr>
        <p:spPr/>
        <p:txBody>
          <a:bodyPr/>
          <a:lstStyle/>
          <a:p>
            <a:pPr>
              <a:defRPr/>
            </a:pPr>
            <a:r>
              <a:rPr lang="ar-SA"/>
              <a:t>عبدالرحمان خال</a:t>
            </a:r>
            <a:endParaRPr lang="en-US"/>
          </a:p>
        </p:txBody>
      </p:sp>
    </p:spTree>
    <p:extLst>
      <p:ext uri="{BB962C8B-B14F-4D97-AF65-F5344CB8AC3E}">
        <p14:creationId xmlns:p14="http://schemas.microsoft.com/office/powerpoint/2010/main" val="27262161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a:extLst>
              <a:ext uri="{FF2B5EF4-FFF2-40B4-BE49-F238E27FC236}">
                <a16:creationId xmlns:a16="http://schemas.microsoft.com/office/drawing/2014/main" id="{CE73DEA9-18FB-4379-AE35-59D1FD92E528}"/>
              </a:ext>
            </a:extLst>
          </p:cNvPr>
          <p:cNvSpPr>
            <a:spLocks noGrp="1"/>
          </p:cNvSpPr>
          <p:nvPr>
            <p:ph idx="1"/>
          </p:nvPr>
        </p:nvSpPr>
        <p:spPr>
          <a:xfrm>
            <a:off x="609600" y="2522483"/>
            <a:ext cx="10237076" cy="1608083"/>
          </a:xfrm>
        </p:spPr>
        <p:txBody>
          <a:bodyPr/>
          <a:lstStyle/>
          <a:p>
            <a:pPr algn="ctr"/>
            <a:r>
              <a:rPr lang="ar-SA" sz="6000" b="1" i="1" dirty="0">
                <a:effectLst>
                  <a:outerShdw blurRad="38100" dist="38100" dir="2700000" algn="tl">
                    <a:srgbClr val="000000">
                      <a:alpha val="43137"/>
                    </a:srgbClr>
                  </a:outerShdw>
                </a:effectLst>
              </a:rPr>
              <a:t>التعليم المبكر للقراءة</a:t>
            </a:r>
            <a:endParaRPr lang="fr-FR" sz="6000" b="1" i="1" dirty="0">
              <a:effectLst>
                <a:outerShdw blurRad="38100" dist="38100" dir="2700000" algn="tl">
                  <a:srgbClr val="000000">
                    <a:alpha val="43137"/>
                  </a:srgbClr>
                </a:outerShdw>
              </a:effectLst>
            </a:endParaRPr>
          </a:p>
        </p:txBody>
      </p:sp>
      <p:sp>
        <p:nvSpPr>
          <p:cNvPr id="2" name="Espace réservé du pied de page 1">
            <a:extLst>
              <a:ext uri="{FF2B5EF4-FFF2-40B4-BE49-F238E27FC236}">
                <a16:creationId xmlns:a16="http://schemas.microsoft.com/office/drawing/2014/main" id="{D71FD3D5-BA22-46FD-AC00-C6869B1F82E8}"/>
              </a:ext>
            </a:extLst>
          </p:cNvPr>
          <p:cNvSpPr>
            <a:spLocks noGrp="1"/>
          </p:cNvSpPr>
          <p:nvPr>
            <p:ph type="ftr" sz="quarter" idx="11"/>
          </p:nvPr>
        </p:nvSpPr>
        <p:spPr/>
        <p:txBody>
          <a:bodyPr/>
          <a:lstStyle/>
          <a:p>
            <a:pPr>
              <a:defRPr/>
            </a:pPr>
            <a:r>
              <a:rPr lang="ar-SA"/>
              <a:t>عبدالرحمان خال</a:t>
            </a:r>
            <a:endParaRPr lang="en-US"/>
          </a:p>
        </p:txBody>
      </p:sp>
    </p:spTree>
    <p:extLst>
      <p:ext uri="{BB962C8B-B14F-4D97-AF65-F5344CB8AC3E}">
        <p14:creationId xmlns:p14="http://schemas.microsoft.com/office/powerpoint/2010/main" val="14624315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44A3D0-89BE-43C4-BC9A-E00D77E6883D}"/>
              </a:ext>
            </a:extLst>
          </p:cNvPr>
          <p:cNvSpPr>
            <a:spLocks noGrp="1"/>
          </p:cNvSpPr>
          <p:nvPr>
            <p:ph type="title"/>
          </p:nvPr>
        </p:nvSpPr>
        <p:spPr>
          <a:xfrm>
            <a:off x="736600" y="2072005"/>
            <a:ext cx="10515600" cy="1325563"/>
          </a:xfrm>
        </p:spPr>
        <p:txBody>
          <a:bodyPr>
            <a:normAutofit/>
          </a:bodyPr>
          <a:lstStyle/>
          <a:p>
            <a:pPr algn="ctr"/>
            <a:r>
              <a:rPr lang="ar-SA" sz="6600" dirty="0"/>
              <a:t>المراحل الأساسية لكل درس</a:t>
            </a:r>
            <a:endParaRPr lang="fr-FR" sz="6600" dirty="0"/>
          </a:p>
        </p:txBody>
      </p:sp>
      <p:sp>
        <p:nvSpPr>
          <p:cNvPr id="3" name="Espace réservé du pied de page 2">
            <a:extLst>
              <a:ext uri="{FF2B5EF4-FFF2-40B4-BE49-F238E27FC236}">
                <a16:creationId xmlns:a16="http://schemas.microsoft.com/office/drawing/2014/main" id="{EF1AFD13-68D6-4729-A305-4377CEA7783B}"/>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12627649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A3F8CBCD-26BF-45BC-9D70-EF3650AD348F}"/>
              </a:ext>
            </a:extLst>
          </p:cNvPr>
          <p:cNvPicPr>
            <a:picLocks noGrp="1" noChangeAspect="1"/>
          </p:cNvPicPr>
          <p:nvPr>
            <p:ph idx="1"/>
          </p:nvPr>
        </p:nvPicPr>
        <p:blipFill>
          <a:blip r:embed="rId2"/>
          <a:stretch>
            <a:fillRect/>
          </a:stretch>
        </p:blipFill>
        <p:spPr>
          <a:xfrm>
            <a:off x="142240" y="1117600"/>
            <a:ext cx="11785600" cy="4452025"/>
          </a:xfrm>
          <a:prstGeom prst="rect">
            <a:avLst/>
          </a:prstGeom>
        </p:spPr>
      </p:pic>
      <p:sp>
        <p:nvSpPr>
          <p:cNvPr id="6" name="ZoneTexte 5">
            <a:extLst>
              <a:ext uri="{FF2B5EF4-FFF2-40B4-BE49-F238E27FC236}">
                <a16:creationId xmlns:a16="http://schemas.microsoft.com/office/drawing/2014/main" id="{C365E441-F397-4EDF-83EA-C57966B69288}"/>
              </a:ext>
            </a:extLst>
          </p:cNvPr>
          <p:cNvSpPr txBox="1"/>
          <p:nvPr/>
        </p:nvSpPr>
        <p:spPr>
          <a:xfrm>
            <a:off x="3027680" y="325120"/>
            <a:ext cx="5527040" cy="646331"/>
          </a:xfrm>
          <a:prstGeom prst="rect">
            <a:avLst/>
          </a:prstGeom>
          <a:noFill/>
        </p:spPr>
        <p:txBody>
          <a:bodyPr wrap="square" rtlCol="0">
            <a:spAutoFit/>
          </a:bodyPr>
          <a:lstStyle/>
          <a:p>
            <a:pPr algn="ctr"/>
            <a:r>
              <a:rPr lang="ar-SA" sz="3600" dirty="0"/>
              <a:t>المستوى الأول</a:t>
            </a:r>
            <a:endParaRPr lang="fr-FR" sz="3600" dirty="0"/>
          </a:p>
        </p:txBody>
      </p:sp>
      <p:sp>
        <p:nvSpPr>
          <p:cNvPr id="2" name="Espace réservé du pied de page 1">
            <a:extLst>
              <a:ext uri="{FF2B5EF4-FFF2-40B4-BE49-F238E27FC236}">
                <a16:creationId xmlns:a16="http://schemas.microsoft.com/office/drawing/2014/main" id="{E53421C3-9EBD-4845-A020-74E1F665CF68}"/>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626838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C295F95A-86AE-4679-8B3B-D1A194245B0C}"/>
              </a:ext>
            </a:extLst>
          </p:cNvPr>
          <p:cNvPicPr>
            <a:picLocks noChangeAspect="1"/>
          </p:cNvPicPr>
          <p:nvPr/>
        </p:nvPicPr>
        <p:blipFill>
          <a:blip r:embed="rId2"/>
          <a:stretch>
            <a:fillRect/>
          </a:stretch>
        </p:blipFill>
        <p:spPr>
          <a:xfrm>
            <a:off x="0" y="532606"/>
            <a:ext cx="12192000" cy="990600"/>
          </a:xfrm>
          <a:prstGeom prst="rect">
            <a:avLst/>
          </a:prstGeom>
        </p:spPr>
      </p:pic>
      <p:pic>
        <p:nvPicPr>
          <p:cNvPr id="5" name="Espace réservé du contenu 4">
            <a:extLst>
              <a:ext uri="{FF2B5EF4-FFF2-40B4-BE49-F238E27FC236}">
                <a16:creationId xmlns:a16="http://schemas.microsoft.com/office/drawing/2014/main" id="{4CCDDBED-B895-4770-B418-8EBAF7336034}"/>
              </a:ext>
            </a:extLst>
          </p:cNvPr>
          <p:cNvPicPr>
            <a:picLocks noGrp="1" noChangeAspect="1"/>
          </p:cNvPicPr>
          <p:nvPr>
            <p:ph idx="1"/>
          </p:nvPr>
        </p:nvPicPr>
        <p:blipFill>
          <a:blip r:embed="rId3"/>
          <a:stretch>
            <a:fillRect/>
          </a:stretch>
        </p:blipFill>
        <p:spPr>
          <a:xfrm>
            <a:off x="6096000" y="2263299"/>
            <a:ext cx="5715000" cy="2419350"/>
          </a:xfrm>
          <a:prstGeom prst="rect">
            <a:avLst/>
          </a:prstGeom>
        </p:spPr>
      </p:pic>
      <p:pic>
        <p:nvPicPr>
          <p:cNvPr id="6" name="Image 5">
            <a:extLst>
              <a:ext uri="{FF2B5EF4-FFF2-40B4-BE49-F238E27FC236}">
                <a16:creationId xmlns:a16="http://schemas.microsoft.com/office/drawing/2014/main" id="{588684FC-218C-44BA-989D-00363FE9696D}"/>
              </a:ext>
            </a:extLst>
          </p:cNvPr>
          <p:cNvPicPr>
            <a:picLocks noChangeAspect="1"/>
          </p:cNvPicPr>
          <p:nvPr/>
        </p:nvPicPr>
        <p:blipFill>
          <a:blip r:embed="rId4"/>
          <a:stretch>
            <a:fillRect/>
          </a:stretch>
        </p:blipFill>
        <p:spPr>
          <a:xfrm>
            <a:off x="5457824" y="2263299"/>
            <a:ext cx="638175" cy="2371725"/>
          </a:xfrm>
          <a:prstGeom prst="rect">
            <a:avLst/>
          </a:prstGeom>
        </p:spPr>
      </p:pic>
      <p:pic>
        <p:nvPicPr>
          <p:cNvPr id="7" name="Image 6">
            <a:extLst>
              <a:ext uri="{FF2B5EF4-FFF2-40B4-BE49-F238E27FC236}">
                <a16:creationId xmlns:a16="http://schemas.microsoft.com/office/drawing/2014/main" id="{E8CDB5ED-8674-4A17-88D6-1209937DAA89}"/>
              </a:ext>
            </a:extLst>
          </p:cNvPr>
          <p:cNvPicPr>
            <a:picLocks noChangeAspect="1"/>
          </p:cNvPicPr>
          <p:nvPr/>
        </p:nvPicPr>
        <p:blipFill>
          <a:blip r:embed="rId5"/>
          <a:stretch>
            <a:fillRect/>
          </a:stretch>
        </p:blipFill>
        <p:spPr>
          <a:xfrm>
            <a:off x="2870120" y="2406174"/>
            <a:ext cx="2400300" cy="1930400"/>
          </a:xfrm>
          <a:prstGeom prst="rect">
            <a:avLst/>
          </a:prstGeom>
        </p:spPr>
      </p:pic>
      <p:pic>
        <p:nvPicPr>
          <p:cNvPr id="8" name="Image 7">
            <a:extLst>
              <a:ext uri="{FF2B5EF4-FFF2-40B4-BE49-F238E27FC236}">
                <a16:creationId xmlns:a16="http://schemas.microsoft.com/office/drawing/2014/main" id="{2951E1C1-4391-4EA8-BF3C-F256B9C008E9}"/>
              </a:ext>
            </a:extLst>
          </p:cNvPr>
          <p:cNvPicPr>
            <a:picLocks noChangeAspect="1"/>
          </p:cNvPicPr>
          <p:nvPr/>
        </p:nvPicPr>
        <p:blipFill>
          <a:blip r:embed="rId6"/>
          <a:stretch>
            <a:fillRect/>
          </a:stretch>
        </p:blipFill>
        <p:spPr>
          <a:xfrm>
            <a:off x="-120730" y="2382361"/>
            <a:ext cx="2990850" cy="2133600"/>
          </a:xfrm>
          <a:prstGeom prst="rect">
            <a:avLst/>
          </a:prstGeom>
        </p:spPr>
      </p:pic>
      <p:pic>
        <p:nvPicPr>
          <p:cNvPr id="9" name="Image 8">
            <a:extLst>
              <a:ext uri="{FF2B5EF4-FFF2-40B4-BE49-F238E27FC236}">
                <a16:creationId xmlns:a16="http://schemas.microsoft.com/office/drawing/2014/main" id="{8753EC09-ECD7-4707-BE33-1466FBB3D099}"/>
              </a:ext>
            </a:extLst>
          </p:cNvPr>
          <p:cNvPicPr>
            <a:picLocks noChangeAspect="1"/>
          </p:cNvPicPr>
          <p:nvPr/>
        </p:nvPicPr>
        <p:blipFill>
          <a:blip r:embed="rId7"/>
          <a:stretch>
            <a:fillRect/>
          </a:stretch>
        </p:blipFill>
        <p:spPr>
          <a:xfrm>
            <a:off x="223521" y="4822667"/>
            <a:ext cx="11440160" cy="1200150"/>
          </a:xfrm>
          <a:prstGeom prst="rect">
            <a:avLst/>
          </a:prstGeom>
        </p:spPr>
      </p:pic>
      <p:sp>
        <p:nvSpPr>
          <p:cNvPr id="2" name="Espace réservé du pied de page 1">
            <a:extLst>
              <a:ext uri="{FF2B5EF4-FFF2-40B4-BE49-F238E27FC236}">
                <a16:creationId xmlns:a16="http://schemas.microsoft.com/office/drawing/2014/main" id="{5B5EBFC9-07D2-4C92-B5E7-17202AC628D2}"/>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15694266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6B8836AC-3564-4788-837E-86E8111266D1}"/>
              </a:ext>
            </a:extLst>
          </p:cNvPr>
          <p:cNvPicPr>
            <a:picLocks noGrp="1" noChangeAspect="1"/>
          </p:cNvPicPr>
          <p:nvPr>
            <p:ph idx="1"/>
          </p:nvPr>
        </p:nvPicPr>
        <p:blipFill>
          <a:blip r:embed="rId2"/>
          <a:stretch>
            <a:fillRect/>
          </a:stretch>
        </p:blipFill>
        <p:spPr>
          <a:xfrm>
            <a:off x="838200" y="1219200"/>
            <a:ext cx="10515600" cy="4418763"/>
          </a:xfrm>
          <a:prstGeom prst="rect">
            <a:avLst/>
          </a:prstGeom>
        </p:spPr>
      </p:pic>
      <p:sp>
        <p:nvSpPr>
          <p:cNvPr id="2" name="Espace réservé du pied de page 1">
            <a:extLst>
              <a:ext uri="{FF2B5EF4-FFF2-40B4-BE49-F238E27FC236}">
                <a16:creationId xmlns:a16="http://schemas.microsoft.com/office/drawing/2014/main" id="{49D48516-33EB-4474-A334-6865373F945E}"/>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9832201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2D4B1A9C-A4EC-4985-9881-AA22AD5DA9B4}"/>
              </a:ext>
            </a:extLst>
          </p:cNvPr>
          <p:cNvPicPr>
            <a:picLocks noGrp="1" noChangeAspect="1"/>
          </p:cNvPicPr>
          <p:nvPr>
            <p:ph idx="1"/>
          </p:nvPr>
        </p:nvPicPr>
        <p:blipFill>
          <a:blip r:embed="rId2"/>
          <a:stretch>
            <a:fillRect/>
          </a:stretch>
        </p:blipFill>
        <p:spPr>
          <a:xfrm>
            <a:off x="304800" y="365760"/>
            <a:ext cx="11887200" cy="5279361"/>
          </a:xfrm>
          <a:prstGeom prst="rect">
            <a:avLst/>
          </a:prstGeom>
        </p:spPr>
      </p:pic>
      <p:sp>
        <p:nvSpPr>
          <p:cNvPr id="2" name="Espace réservé du pied de page 1">
            <a:extLst>
              <a:ext uri="{FF2B5EF4-FFF2-40B4-BE49-F238E27FC236}">
                <a16:creationId xmlns:a16="http://schemas.microsoft.com/office/drawing/2014/main" id="{8E81260A-0A4B-4197-BDCF-074E9F73A939}"/>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763135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36525"/>
            <a:ext cx="10515600" cy="949325"/>
          </a:xfrm>
        </p:spPr>
        <p:txBody>
          <a:bodyPr/>
          <a:lstStyle/>
          <a:p>
            <a:pPr algn="ctr" rtl="1"/>
            <a:r>
              <a:rPr lang="ar-MA" dirty="0"/>
              <a:t>اللغة</a:t>
            </a:r>
            <a:endParaRPr lang="fr-MA" dirty="0"/>
          </a:p>
        </p:txBody>
      </p:sp>
      <p:sp>
        <p:nvSpPr>
          <p:cNvPr id="3" name="Espace réservé du contenu 2"/>
          <p:cNvSpPr>
            <a:spLocks noGrp="1"/>
          </p:cNvSpPr>
          <p:nvPr>
            <p:ph idx="1"/>
          </p:nvPr>
        </p:nvSpPr>
        <p:spPr>
          <a:xfrm>
            <a:off x="666750" y="933450"/>
            <a:ext cx="10915650" cy="5486400"/>
          </a:xfrm>
        </p:spPr>
        <p:txBody>
          <a:bodyPr>
            <a:normAutofit lnSpcReduction="10000"/>
          </a:bodyPr>
          <a:lstStyle/>
          <a:p>
            <a:pPr marL="0" indent="0" algn="r" rtl="1">
              <a:buNone/>
            </a:pPr>
            <a:r>
              <a:rPr lang="ar-MA" sz="4800" dirty="0"/>
              <a:t>اللغة وسيلة للتعبير عن الأغراض وتحقيق التواصل الفردي والاجتماعي، وتكون بواسطة الكلام أو الكتابة أو الإشارة. وتتميز بأساليب خطاب متنوعة تتناسب والمتلقين.</a:t>
            </a:r>
          </a:p>
          <a:p>
            <a:pPr marL="0" indent="0" algn="r" rtl="1">
              <a:buNone/>
            </a:pPr>
            <a:r>
              <a:rPr lang="ar-MA" sz="4800" dirty="0"/>
              <a:t>خصائص اللغة:</a:t>
            </a:r>
          </a:p>
          <a:p>
            <a:pPr algn="r" rtl="1">
              <a:buFontTx/>
              <a:buChar char="-"/>
            </a:pPr>
            <a:r>
              <a:rPr lang="ar-MA" sz="4800" dirty="0"/>
              <a:t>اللغة ظاهرة اجتماعية.</a:t>
            </a:r>
          </a:p>
          <a:p>
            <a:pPr algn="r" rtl="1">
              <a:buFontTx/>
              <a:buChar char="-"/>
            </a:pPr>
            <a:r>
              <a:rPr lang="ar-MA" sz="4800" dirty="0"/>
              <a:t>اللغة نظام معرفي.</a:t>
            </a:r>
          </a:p>
          <a:p>
            <a:pPr algn="r" rtl="1">
              <a:buFontTx/>
              <a:buChar char="-"/>
            </a:pPr>
            <a:r>
              <a:rPr lang="ar-MA" sz="4800" dirty="0"/>
              <a:t>اللغة ظاهرة مركبة.</a:t>
            </a:r>
          </a:p>
          <a:p>
            <a:pPr algn="r" rtl="1">
              <a:buFontTx/>
              <a:buChar char="-"/>
            </a:pPr>
            <a:endParaRPr lang="fr-MA" dirty="0"/>
          </a:p>
        </p:txBody>
      </p:sp>
      <p:sp>
        <p:nvSpPr>
          <p:cNvPr id="4" name="Étoile : 4 branches 3"/>
          <p:cNvSpPr/>
          <p:nvPr/>
        </p:nvSpPr>
        <p:spPr>
          <a:xfrm>
            <a:off x="9525000" y="666750"/>
            <a:ext cx="361950" cy="3429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MA"/>
          </a:p>
        </p:txBody>
      </p:sp>
      <p:sp>
        <p:nvSpPr>
          <p:cNvPr id="5" name="Espace réservé du pied de page 4">
            <a:extLst>
              <a:ext uri="{FF2B5EF4-FFF2-40B4-BE49-F238E27FC236}">
                <a16:creationId xmlns:a16="http://schemas.microsoft.com/office/drawing/2014/main" id="{D1A2D2A5-47EE-4498-AEAE-BCE4FFC86C41}"/>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1498764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F26C2EBE-0918-4253-A5C6-0640F004944D}"/>
              </a:ext>
            </a:extLst>
          </p:cNvPr>
          <p:cNvPicPr>
            <a:picLocks noGrp="1" noChangeAspect="1"/>
          </p:cNvPicPr>
          <p:nvPr>
            <p:ph idx="1"/>
          </p:nvPr>
        </p:nvPicPr>
        <p:blipFill>
          <a:blip r:embed="rId2"/>
          <a:stretch>
            <a:fillRect/>
          </a:stretch>
        </p:blipFill>
        <p:spPr>
          <a:xfrm>
            <a:off x="0" y="249382"/>
            <a:ext cx="12191999" cy="6130636"/>
          </a:xfrm>
          <a:prstGeom prst="rect">
            <a:avLst/>
          </a:prstGeom>
        </p:spPr>
      </p:pic>
      <p:sp>
        <p:nvSpPr>
          <p:cNvPr id="2" name="Espace réservé du pied de page 1">
            <a:extLst>
              <a:ext uri="{FF2B5EF4-FFF2-40B4-BE49-F238E27FC236}">
                <a16:creationId xmlns:a16="http://schemas.microsoft.com/office/drawing/2014/main" id="{96FB987D-A3EA-43C5-86B1-45A9E7A3FDF0}"/>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2628209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B9AE9119-7B2C-4541-8398-154DDF29C18C}"/>
              </a:ext>
            </a:extLst>
          </p:cNvPr>
          <p:cNvPicPr>
            <a:picLocks noGrp="1" noChangeAspect="1"/>
          </p:cNvPicPr>
          <p:nvPr>
            <p:ph idx="1"/>
          </p:nvPr>
        </p:nvPicPr>
        <p:blipFill>
          <a:blip r:embed="rId2"/>
          <a:stretch>
            <a:fillRect/>
          </a:stretch>
        </p:blipFill>
        <p:spPr>
          <a:xfrm>
            <a:off x="0" y="166255"/>
            <a:ext cx="12227349" cy="6338454"/>
          </a:xfrm>
          <a:prstGeom prst="rect">
            <a:avLst/>
          </a:prstGeom>
        </p:spPr>
      </p:pic>
      <p:sp>
        <p:nvSpPr>
          <p:cNvPr id="2" name="Espace réservé du pied de page 1">
            <a:extLst>
              <a:ext uri="{FF2B5EF4-FFF2-40B4-BE49-F238E27FC236}">
                <a16:creationId xmlns:a16="http://schemas.microsoft.com/office/drawing/2014/main" id="{8CC7C50E-30A1-47BB-9ACF-E9E9DAD3D95B}"/>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2090649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EC1C8D5-ED7B-447C-9271-6535CF80B97A}"/>
              </a:ext>
            </a:extLst>
          </p:cNvPr>
          <p:cNvPicPr>
            <a:picLocks noChangeAspect="1"/>
          </p:cNvPicPr>
          <p:nvPr/>
        </p:nvPicPr>
        <p:blipFill>
          <a:blip r:embed="rId2"/>
          <a:stretch>
            <a:fillRect/>
          </a:stretch>
        </p:blipFill>
        <p:spPr>
          <a:xfrm>
            <a:off x="368313" y="332313"/>
            <a:ext cx="11455373" cy="894229"/>
          </a:xfrm>
          <a:prstGeom prst="rect">
            <a:avLst/>
          </a:prstGeom>
        </p:spPr>
      </p:pic>
      <p:pic>
        <p:nvPicPr>
          <p:cNvPr id="6" name="Image 5">
            <a:extLst>
              <a:ext uri="{FF2B5EF4-FFF2-40B4-BE49-F238E27FC236}">
                <a16:creationId xmlns:a16="http://schemas.microsoft.com/office/drawing/2014/main" id="{475CBCE0-7CA2-4BFC-BCB9-33385FC3E21E}"/>
              </a:ext>
            </a:extLst>
          </p:cNvPr>
          <p:cNvPicPr>
            <a:picLocks noChangeAspect="1"/>
          </p:cNvPicPr>
          <p:nvPr/>
        </p:nvPicPr>
        <p:blipFill>
          <a:blip r:embed="rId3"/>
          <a:stretch>
            <a:fillRect/>
          </a:stretch>
        </p:blipFill>
        <p:spPr>
          <a:xfrm>
            <a:off x="6864802" y="1665514"/>
            <a:ext cx="5016581" cy="4180115"/>
          </a:xfrm>
          <a:prstGeom prst="rect">
            <a:avLst/>
          </a:prstGeom>
        </p:spPr>
      </p:pic>
      <p:pic>
        <p:nvPicPr>
          <p:cNvPr id="7" name="Image 6">
            <a:extLst>
              <a:ext uri="{FF2B5EF4-FFF2-40B4-BE49-F238E27FC236}">
                <a16:creationId xmlns:a16="http://schemas.microsoft.com/office/drawing/2014/main" id="{ADF67F63-1A54-48DB-B5C1-355F6BEC4CD8}"/>
              </a:ext>
            </a:extLst>
          </p:cNvPr>
          <p:cNvPicPr>
            <a:picLocks noChangeAspect="1"/>
          </p:cNvPicPr>
          <p:nvPr/>
        </p:nvPicPr>
        <p:blipFill>
          <a:blip r:embed="rId4"/>
          <a:stretch>
            <a:fillRect/>
          </a:stretch>
        </p:blipFill>
        <p:spPr>
          <a:xfrm>
            <a:off x="3984171" y="1665515"/>
            <a:ext cx="2880631" cy="3494314"/>
          </a:xfrm>
          <a:prstGeom prst="rect">
            <a:avLst/>
          </a:prstGeom>
        </p:spPr>
      </p:pic>
      <p:pic>
        <p:nvPicPr>
          <p:cNvPr id="8" name="Image 7">
            <a:extLst>
              <a:ext uri="{FF2B5EF4-FFF2-40B4-BE49-F238E27FC236}">
                <a16:creationId xmlns:a16="http://schemas.microsoft.com/office/drawing/2014/main" id="{9A7BD471-83FE-45E0-B145-F8F6EB5861C8}"/>
              </a:ext>
            </a:extLst>
          </p:cNvPr>
          <p:cNvPicPr>
            <a:picLocks noChangeAspect="1"/>
          </p:cNvPicPr>
          <p:nvPr/>
        </p:nvPicPr>
        <p:blipFill>
          <a:blip r:embed="rId5"/>
          <a:stretch>
            <a:fillRect/>
          </a:stretch>
        </p:blipFill>
        <p:spPr>
          <a:xfrm>
            <a:off x="368313" y="2140527"/>
            <a:ext cx="2923255" cy="3019302"/>
          </a:xfrm>
          <a:prstGeom prst="rect">
            <a:avLst/>
          </a:prstGeom>
        </p:spPr>
      </p:pic>
      <p:sp>
        <p:nvSpPr>
          <p:cNvPr id="2" name="Espace réservé du pied de page 1">
            <a:extLst>
              <a:ext uri="{FF2B5EF4-FFF2-40B4-BE49-F238E27FC236}">
                <a16:creationId xmlns:a16="http://schemas.microsoft.com/office/drawing/2014/main" id="{85BB8062-27FA-46B2-BC09-9F94734036E6}"/>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8766793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6409A168-10BE-42B4-B271-A38F1FD141D2}"/>
              </a:ext>
            </a:extLst>
          </p:cNvPr>
          <p:cNvPicPr>
            <a:picLocks noChangeAspect="1"/>
          </p:cNvPicPr>
          <p:nvPr/>
        </p:nvPicPr>
        <p:blipFill>
          <a:blip r:embed="rId2"/>
          <a:stretch>
            <a:fillRect/>
          </a:stretch>
        </p:blipFill>
        <p:spPr>
          <a:xfrm>
            <a:off x="838200" y="377825"/>
            <a:ext cx="10134600" cy="1949738"/>
          </a:xfrm>
          <a:prstGeom prst="rect">
            <a:avLst/>
          </a:prstGeom>
        </p:spPr>
      </p:pic>
      <p:pic>
        <p:nvPicPr>
          <p:cNvPr id="5" name="Image 4">
            <a:extLst>
              <a:ext uri="{FF2B5EF4-FFF2-40B4-BE49-F238E27FC236}">
                <a16:creationId xmlns:a16="http://schemas.microsoft.com/office/drawing/2014/main" id="{AB7E3D24-00E0-4ECF-A4F0-CB1A625D8F92}"/>
              </a:ext>
            </a:extLst>
          </p:cNvPr>
          <p:cNvPicPr>
            <a:picLocks noChangeAspect="1"/>
          </p:cNvPicPr>
          <p:nvPr/>
        </p:nvPicPr>
        <p:blipFill>
          <a:blip r:embed="rId3"/>
          <a:stretch>
            <a:fillRect/>
          </a:stretch>
        </p:blipFill>
        <p:spPr>
          <a:xfrm>
            <a:off x="6504710" y="2809874"/>
            <a:ext cx="4613564" cy="2837448"/>
          </a:xfrm>
          <a:prstGeom prst="rect">
            <a:avLst/>
          </a:prstGeom>
        </p:spPr>
      </p:pic>
      <p:pic>
        <p:nvPicPr>
          <p:cNvPr id="6" name="Image 5">
            <a:extLst>
              <a:ext uri="{FF2B5EF4-FFF2-40B4-BE49-F238E27FC236}">
                <a16:creationId xmlns:a16="http://schemas.microsoft.com/office/drawing/2014/main" id="{7742D643-2C2C-4AA5-B6F8-A981BAF12274}"/>
              </a:ext>
            </a:extLst>
          </p:cNvPr>
          <p:cNvPicPr>
            <a:picLocks noChangeAspect="1"/>
          </p:cNvPicPr>
          <p:nvPr/>
        </p:nvPicPr>
        <p:blipFill>
          <a:blip r:embed="rId4"/>
          <a:stretch>
            <a:fillRect/>
          </a:stretch>
        </p:blipFill>
        <p:spPr>
          <a:xfrm>
            <a:off x="460636" y="2809875"/>
            <a:ext cx="5670000" cy="2837448"/>
          </a:xfrm>
          <a:prstGeom prst="rect">
            <a:avLst/>
          </a:prstGeom>
        </p:spPr>
      </p:pic>
      <p:sp>
        <p:nvSpPr>
          <p:cNvPr id="2" name="Espace réservé du pied de page 1">
            <a:extLst>
              <a:ext uri="{FF2B5EF4-FFF2-40B4-BE49-F238E27FC236}">
                <a16:creationId xmlns:a16="http://schemas.microsoft.com/office/drawing/2014/main" id="{8CE66C94-D589-4E0B-9623-6633BA581C91}"/>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9346621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51FB7B2-C69D-4DE1-8481-6BBE6FB07A9B}"/>
              </a:ext>
            </a:extLst>
          </p:cNvPr>
          <p:cNvPicPr>
            <a:picLocks noChangeAspect="1"/>
          </p:cNvPicPr>
          <p:nvPr/>
        </p:nvPicPr>
        <p:blipFill>
          <a:blip r:embed="rId2"/>
          <a:stretch>
            <a:fillRect/>
          </a:stretch>
        </p:blipFill>
        <p:spPr>
          <a:xfrm>
            <a:off x="0" y="145474"/>
            <a:ext cx="12192000" cy="6463144"/>
          </a:xfrm>
          <a:prstGeom prst="rect">
            <a:avLst/>
          </a:prstGeom>
        </p:spPr>
      </p:pic>
      <p:sp>
        <p:nvSpPr>
          <p:cNvPr id="2" name="Espace réservé du pied de page 1">
            <a:extLst>
              <a:ext uri="{FF2B5EF4-FFF2-40B4-BE49-F238E27FC236}">
                <a16:creationId xmlns:a16="http://schemas.microsoft.com/office/drawing/2014/main" id="{398D74C9-BCCB-4A60-A8BA-5E40E5122A3E}"/>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9347867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AB9BE8AA-7DDE-4B38-B35F-A185E848FAD4}"/>
              </a:ext>
            </a:extLst>
          </p:cNvPr>
          <p:cNvPicPr>
            <a:picLocks noChangeAspect="1"/>
          </p:cNvPicPr>
          <p:nvPr/>
        </p:nvPicPr>
        <p:blipFill>
          <a:blip r:embed="rId2"/>
          <a:stretch>
            <a:fillRect/>
          </a:stretch>
        </p:blipFill>
        <p:spPr>
          <a:xfrm>
            <a:off x="171987" y="166255"/>
            <a:ext cx="11694431" cy="6691745"/>
          </a:xfrm>
          <a:prstGeom prst="rect">
            <a:avLst/>
          </a:prstGeom>
        </p:spPr>
      </p:pic>
      <p:sp>
        <p:nvSpPr>
          <p:cNvPr id="3" name="Espace réservé du pied de page 2">
            <a:extLst>
              <a:ext uri="{FF2B5EF4-FFF2-40B4-BE49-F238E27FC236}">
                <a16:creationId xmlns:a16="http://schemas.microsoft.com/office/drawing/2014/main" id="{0F3C35BE-4AAD-436F-ADFC-76F2B7ABFD71}"/>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15296632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B697A9A2-0B7D-48D3-A2F4-474300009668}"/>
              </a:ext>
            </a:extLst>
          </p:cNvPr>
          <p:cNvPicPr>
            <a:picLocks noChangeAspect="1"/>
          </p:cNvPicPr>
          <p:nvPr/>
        </p:nvPicPr>
        <p:blipFill>
          <a:blip r:embed="rId2"/>
          <a:stretch>
            <a:fillRect/>
          </a:stretch>
        </p:blipFill>
        <p:spPr>
          <a:xfrm>
            <a:off x="114008" y="332509"/>
            <a:ext cx="11919003" cy="6234545"/>
          </a:xfrm>
          <a:prstGeom prst="rect">
            <a:avLst/>
          </a:prstGeom>
        </p:spPr>
      </p:pic>
      <p:sp>
        <p:nvSpPr>
          <p:cNvPr id="3" name="Espace réservé du pied de page 2">
            <a:extLst>
              <a:ext uri="{FF2B5EF4-FFF2-40B4-BE49-F238E27FC236}">
                <a16:creationId xmlns:a16="http://schemas.microsoft.com/office/drawing/2014/main" id="{53463E20-584C-4457-BAB7-3754CB371BD2}"/>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0456135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5A445DB0-F4C6-4E89-AFA1-4B9773BC7E74}"/>
              </a:ext>
            </a:extLst>
          </p:cNvPr>
          <p:cNvPicPr>
            <a:picLocks noChangeAspect="1"/>
          </p:cNvPicPr>
          <p:nvPr/>
        </p:nvPicPr>
        <p:blipFill>
          <a:blip r:embed="rId2"/>
          <a:stretch>
            <a:fillRect/>
          </a:stretch>
        </p:blipFill>
        <p:spPr>
          <a:xfrm>
            <a:off x="477982" y="421819"/>
            <a:ext cx="11304637" cy="767195"/>
          </a:xfrm>
          <a:prstGeom prst="rect">
            <a:avLst/>
          </a:prstGeom>
        </p:spPr>
      </p:pic>
      <p:pic>
        <p:nvPicPr>
          <p:cNvPr id="3" name="Image 2">
            <a:extLst>
              <a:ext uri="{FF2B5EF4-FFF2-40B4-BE49-F238E27FC236}">
                <a16:creationId xmlns:a16="http://schemas.microsoft.com/office/drawing/2014/main" id="{A684DA65-7FBF-48DF-9B7D-F273D4F23337}"/>
              </a:ext>
            </a:extLst>
          </p:cNvPr>
          <p:cNvPicPr>
            <a:picLocks noChangeAspect="1"/>
          </p:cNvPicPr>
          <p:nvPr/>
        </p:nvPicPr>
        <p:blipFill>
          <a:blip r:embed="rId3"/>
          <a:stretch>
            <a:fillRect/>
          </a:stretch>
        </p:blipFill>
        <p:spPr>
          <a:xfrm>
            <a:off x="7938656" y="1189014"/>
            <a:ext cx="3470562" cy="5165896"/>
          </a:xfrm>
          <a:prstGeom prst="rect">
            <a:avLst/>
          </a:prstGeom>
        </p:spPr>
      </p:pic>
      <p:pic>
        <p:nvPicPr>
          <p:cNvPr id="4" name="Image 3">
            <a:extLst>
              <a:ext uri="{FF2B5EF4-FFF2-40B4-BE49-F238E27FC236}">
                <a16:creationId xmlns:a16="http://schemas.microsoft.com/office/drawing/2014/main" id="{0CA387F7-0347-476B-8D3C-24A73DB85512}"/>
              </a:ext>
            </a:extLst>
          </p:cNvPr>
          <p:cNvPicPr>
            <a:picLocks noChangeAspect="1"/>
          </p:cNvPicPr>
          <p:nvPr/>
        </p:nvPicPr>
        <p:blipFill>
          <a:blip r:embed="rId4"/>
          <a:stretch>
            <a:fillRect/>
          </a:stretch>
        </p:blipFill>
        <p:spPr>
          <a:xfrm>
            <a:off x="3596123" y="1337211"/>
            <a:ext cx="4004828" cy="4751862"/>
          </a:xfrm>
          <a:prstGeom prst="rect">
            <a:avLst/>
          </a:prstGeom>
        </p:spPr>
      </p:pic>
      <p:pic>
        <p:nvPicPr>
          <p:cNvPr id="5" name="Image 4">
            <a:extLst>
              <a:ext uri="{FF2B5EF4-FFF2-40B4-BE49-F238E27FC236}">
                <a16:creationId xmlns:a16="http://schemas.microsoft.com/office/drawing/2014/main" id="{41058D4F-4E5F-4121-BF06-F8FC92812A30}"/>
              </a:ext>
            </a:extLst>
          </p:cNvPr>
          <p:cNvPicPr>
            <a:picLocks noChangeAspect="1"/>
          </p:cNvPicPr>
          <p:nvPr/>
        </p:nvPicPr>
        <p:blipFill>
          <a:blip r:embed="rId5"/>
          <a:stretch>
            <a:fillRect/>
          </a:stretch>
        </p:blipFill>
        <p:spPr>
          <a:xfrm>
            <a:off x="0" y="1337211"/>
            <a:ext cx="3596122" cy="4751862"/>
          </a:xfrm>
          <a:prstGeom prst="rect">
            <a:avLst/>
          </a:prstGeom>
        </p:spPr>
      </p:pic>
      <p:sp>
        <p:nvSpPr>
          <p:cNvPr id="6" name="Espace réservé du pied de page 5">
            <a:extLst>
              <a:ext uri="{FF2B5EF4-FFF2-40B4-BE49-F238E27FC236}">
                <a16:creationId xmlns:a16="http://schemas.microsoft.com/office/drawing/2014/main" id="{E01BFF07-291F-45B2-ABD3-B33A010D491B}"/>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4930210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E91B771B-CAD1-4AD5-8C72-FC8ABF5A383A}"/>
              </a:ext>
            </a:extLst>
          </p:cNvPr>
          <p:cNvPicPr>
            <a:picLocks noChangeAspect="1"/>
          </p:cNvPicPr>
          <p:nvPr/>
        </p:nvPicPr>
        <p:blipFill>
          <a:blip r:embed="rId2"/>
          <a:stretch>
            <a:fillRect/>
          </a:stretch>
        </p:blipFill>
        <p:spPr>
          <a:xfrm>
            <a:off x="6333" y="477982"/>
            <a:ext cx="12185667" cy="5839691"/>
          </a:xfrm>
          <a:prstGeom prst="rect">
            <a:avLst/>
          </a:prstGeom>
        </p:spPr>
      </p:pic>
      <p:sp>
        <p:nvSpPr>
          <p:cNvPr id="3" name="Espace réservé du pied de page 2">
            <a:extLst>
              <a:ext uri="{FF2B5EF4-FFF2-40B4-BE49-F238E27FC236}">
                <a16:creationId xmlns:a16="http://schemas.microsoft.com/office/drawing/2014/main" id="{225F75FD-4A99-41DA-8648-FEAD1830890B}"/>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5655643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8B6E63BF-5AC0-4FC2-9AEE-33144AA056E9}"/>
              </a:ext>
            </a:extLst>
          </p:cNvPr>
          <p:cNvPicPr>
            <a:picLocks noChangeAspect="1"/>
          </p:cNvPicPr>
          <p:nvPr/>
        </p:nvPicPr>
        <p:blipFill>
          <a:blip r:embed="rId2"/>
          <a:stretch>
            <a:fillRect/>
          </a:stretch>
        </p:blipFill>
        <p:spPr>
          <a:xfrm>
            <a:off x="376652" y="457200"/>
            <a:ext cx="10515189" cy="1787235"/>
          </a:xfrm>
          <a:prstGeom prst="rect">
            <a:avLst/>
          </a:prstGeom>
        </p:spPr>
      </p:pic>
      <p:pic>
        <p:nvPicPr>
          <p:cNvPr id="3" name="Image 2">
            <a:extLst>
              <a:ext uri="{FF2B5EF4-FFF2-40B4-BE49-F238E27FC236}">
                <a16:creationId xmlns:a16="http://schemas.microsoft.com/office/drawing/2014/main" id="{BE242D29-F9D2-4FB1-A614-BD0A8BE00A68}"/>
              </a:ext>
            </a:extLst>
          </p:cNvPr>
          <p:cNvPicPr>
            <a:picLocks noChangeAspect="1"/>
          </p:cNvPicPr>
          <p:nvPr/>
        </p:nvPicPr>
        <p:blipFill>
          <a:blip r:embed="rId3"/>
          <a:stretch>
            <a:fillRect/>
          </a:stretch>
        </p:blipFill>
        <p:spPr>
          <a:xfrm>
            <a:off x="7075303" y="2512640"/>
            <a:ext cx="3816537" cy="3202359"/>
          </a:xfrm>
          <a:prstGeom prst="rect">
            <a:avLst/>
          </a:prstGeom>
        </p:spPr>
      </p:pic>
      <p:pic>
        <p:nvPicPr>
          <p:cNvPr id="4" name="Image 3">
            <a:extLst>
              <a:ext uri="{FF2B5EF4-FFF2-40B4-BE49-F238E27FC236}">
                <a16:creationId xmlns:a16="http://schemas.microsoft.com/office/drawing/2014/main" id="{BF91D96D-DE0C-45D8-8BCE-3574EB7FA8FB}"/>
              </a:ext>
            </a:extLst>
          </p:cNvPr>
          <p:cNvPicPr>
            <a:picLocks noChangeAspect="1"/>
          </p:cNvPicPr>
          <p:nvPr/>
        </p:nvPicPr>
        <p:blipFill>
          <a:blip r:embed="rId4"/>
          <a:stretch>
            <a:fillRect/>
          </a:stretch>
        </p:blipFill>
        <p:spPr>
          <a:xfrm>
            <a:off x="3817737" y="2680855"/>
            <a:ext cx="3257566" cy="3034143"/>
          </a:xfrm>
          <a:prstGeom prst="rect">
            <a:avLst/>
          </a:prstGeom>
        </p:spPr>
      </p:pic>
      <p:pic>
        <p:nvPicPr>
          <p:cNvPr id="5" name="Image 4">
            <a:extLst>
              <a:ext uri="{FF2B5EF4-FFF2-40B4-BE49-F238E27FC236}">
                <a16:creationId xmlns:a16="http://schemas.microsoft.com/office/drawing/2014/main" id="{08EC4214-CFB6-42CA-9873-552D497B2F9A}"/>
              </a:ext>
            </a:extLst>
          </p:cNvPr>
          <p:cNvPicPr>
            <a:picLocks noChangeAspect="1"/>
          </p:cNvPicPr>
          <p:nvPr/>
        </p:nvPicPr>
        <p:blipFill>
          <a:blip r:embed="rId5"/>
          <a:stretch>
            <a:fillRect/>
          </a:stretch>
        </p:blipFill>
        <p:spPr>
          <a:xfrm>
            <a:off x="376652" y="2680855"/>
            <a:ext cx="2946589" cy="3200400"/>
          </a:xfrm>
          <a:prstGeom prst="rect">
            <a:avLst/>
          </a:prstGeom>
        </p:spPr>
      </p:pic>
      <p:sp>
        <p:nvSpPr>
          <p:cNvPr id="6" name="Espace réservé du pied de page 5">
            <a:extLst>
              <a:ext uri="{FF2B5EF4-FFF2-40B4-BE49-F238E27FC236}">
                <a16:creationId xmlns:a16="http://schemas.microsoft.com/office/drawing/2014/main" id="{B245FE5F-EA7D-4B16-B626-F8D154C61F34}"/>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779245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46075"/>
            <a:ext cx="10515600" cy="644525"/>
          </a:xfrm>
        </p:spPr>
        <p:txBody>
          <a:bodyPr>
            <a:normAutofit fontScale="90000"/>
          </a:bodyPr>
          <a:lstStyle/>
          <a:p>
            <a:pPr algn="ctr" rtl="1"/>
            <a:r>
              <a:rPr lang="ar-MA" b="1" dirty="0"/>
              <a:t>اللغة العربية</a:t>
            </a:r>
            <a:endParaRPr lang="fr-MA" b="1" dirty="0"/>
          </a:p>
        </p:txBody>
      </p:sp>
      <p:sp>
        <p:nvSpPr>
          <p:cNvPr id="3" name="Espace réservé du contenu 2"/>
          <p:cNvSpPr>
            <a:spLocks noGrp="1"/>
          </p:cNvSpPr>
          <p:nvPr>
            <p:ph idx="1"/>
          </p:nvPr>
        </p:nvSpPr>
        <p:spPr>
          <a:xfrm>
            <a:off x="838200" y="1181100"/>
            <a:ext cx="10515600" cy="4995863"/>
          </a:xfrm>
        </p:spPr>
        <p:txBody>
          <a:bodyPr>
            <a:normAutofit fontScale="92500" lnSpcReduction="20000"/>
          </a:bodyPr>
          <a:lstStyle/>
          <a:p>
            <a:pPr algn="r" rtl="1"/>
            <a:r>
              <a:rPr lang="ar-MA" sz="5400" dirty="0"/>
              <a:t>لغة عريقة سامية، لغة القرآن الكريم.</a:t>
            </a:r>
          </a:p>
          <a:p>
            <a:pPr algn="r" rtl="1"/>
            <a:r>
              <a:rPr lang="ar-MA" sz="5400" dirty="0"/>
              <a:t>الاشتقاق.</a:t>
            </a:r>
          </a:p>
          <a:p>
            <a:pPr algn="r" rtl="1"/>
            <a:r>
              <a:rPr lang="ar-MA" sz="5400" dirty="0"/>
              <a:t>الإعراب.</a:t>
            </a:r>
          </a:p>
          <a:p>
            <a:pPr algn="r" rtl="1"/>
            <a:r>
              <a:rPr lang="ar-MA" sz="5400" dirty="0"/>
              <a:t>الترادف والتضاد.</a:t>
            </a:r>
          </a:p>
          <a:p>
            <a:pPr algn="r" rtl="1"/>
            <a:r>
              <a:rPr lang="ar-MA" sz="5400" dirty="0"/>
              <a:t>المقومات الصوتية.</a:t>
            </a:r>
          </a:p>
          <a:p>
            <a:pPr algn="r" rtl="1"/>
            <a:r>
              <a:rPr lang="ar-MA" sz="5400" dirty="0"/>
              <a:t>دقة التعبير.</a:t>
            </a:r>
          </a:p>
          <a:p>
            <a:pPr algn="r" rtl="1"/>
            <a:r>
              <a:rPr lang="ar-MA" sz="5400" dirty="0"/>
              <a:t>التعريب والتهذيب.</a:t>
            </a:r>
          </a:p>
          <a:p>
            <a:pPr algn="r" rtl="1"/>
            <a:endParaRPr lang="ar-MA" dirty="0"/>
          </a:p>
          <a:p>
            <a:pPr algn="r" rtl="1"/>
            <a:endParaRPr lang="fr-MA" dirty="0"/>
          </a:p>
        </p:txBody>
      </p:sp>
      <p:pic>
        <p:nvPicPr>
          <p:cNvPr id="5" name="Image 4"/>
          <p:cNvPicPr>
            <a:picLocks noChangeAspect="1"/>
          </p:cNvPicPr>
          <p:nvPr/>
        </p:nvPicPr>
        <p:blipFill>
          <a:blip r:embed="rId3"/>
          <a:stretch>
            <a:fillRect/>
          </a:stretch>
        </p:blipFill>
        <p:spPr>
          <a:xfrm>
            <a:off x="5885670" y="3224766"/>
            <a:ext cx="420660" cy="408467"/>
          </a:xfrm>
          <a:prstGeom prst="rect">
            <a:avLst/>
          </a:prstGeom>
        </p:spPr>
      </p:pic>
      <p:sp>
        <p:nvSpPr>
          <p:cNvPr id="6" name="Étoile : 4 branches 5"/>
          <p:cNvSpPr/>
          <p:nvPr/>
        </p:nvSpPr>
        <p:spPr>
          <a:xfrm>
            <a:off x="9525000" y="666750"/>
            <a:ext cx="361950" cy="342900"/>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MA"/>
          </a:p>
        </p:txBody>
      </p:sp>
      <p:sp>
        <p:nvSpPr>
          <p:cNvPr id="4" name="Espace réservé du pied de page 3">
            <a:extLst>
              <a:ext uri="{FF2B5EF4-FFF2-40B4-BE49-F238E27FC236}">
                <a16:creationId xmlns:a16="http://schemas.microsoft.com/office/drawing/2014/main" id="{865E1670-10F8-41DC-9814-7F1CA39C09D6}"/>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306133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D9AD67AC-E691-4537-AFC3-4E017D74E0C9}"/>
              </a:ext>
            </a:extLst>
          </p:cNvPr>
          <p:cNvPicPr>
            <a:picLocks noChangeAspect="1"/>
          </p:cNvPicPr>
          <p:nvPr/>
        </p:nvPicPr>
        <p:blipFill>
          <a:blip r:embed="rId2"/>
          <a:stretch>
            <a:fillRect/>
          </a:stretch>
        </p:blipFill>
        <p:spPr>
          <a:xfrm>
            <a:off x="228600" y="187036"/>
            <a:ext cx="11963400" cy="6425832"/>
          </a:xfrm>
          <a:prstGeom prst="rect">
            <a:avLst/>
          </a:prstGeom>
        </p:spPr>
      </p:pic>
      <p:sp>
        <p:nvSpPr>
          <p:cNvPr id="3" name="Espace réservé du pied de page 2">
            <a:extLst>
              <a:ext uri="{FF2B5EF4-FFF2-40B4-BE49-F238E27FC236}">
                <a16:creationId xmlns:a16="http://schemas.microsoft.com/office/drawing/2014/main" id="{76BDFBF3-09EC-43B1-A71A-F94A9637E963}"/>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28425707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0E66B895-C57F-474F-9ECF-C643018FBE2B}"/>
              </a:ext>
            </a:extLst>
          </p:cNvPr>
          <p:cNvPicPr>
            <a:picLocks noChangeAspect="1"/>
          </p:cNvPicPr>
          <p:nvPr/>
        </p:nvPicPr>
        <p:blipFill>
          <a:blip r:embed="rId2"/>
          <a:stretch>
            <a:fillRect/>
          </a:stretch>
        </p:blipFill>
        <p:spPr>
          <a:xfrm>
            <a:off x="0" y="228600"/>
            <a:ext cx="12192000" cy="6234545"/>
          </a:xfrm>
          <a:prstGeom prst="rect">
            <a:avLst/>
          </a:prstGeom>
        </p:spPr>
      </p:pic>
      <p:sp>
        <p:nvSpPr>
          <p:cNvPr id="3" name="Espace réservé du pied de page 2">
            <a:extLst>
              <a:ext uri="{FF2B5EF4-FFF2-40B4-BE49-F238E27FC236}">
                <a16:creationId xmlns:a16="http://schemas.microsoft.com/office/drawing/2014/main" id="{CB65F3A6-3497-4CD3-B8D5-ED319A7BF6F8}"/>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828460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64324" y="893147"/>
            <a:ext cx="10515600" cy="603866"/>
          </a:xfrm>
        </p:spPr>
        <p:txBody>
          <a:bodyPr>
            <a:normAutofit fontScale="90000"/>
          </a:bodyPr>
          <a:lstStyle/>
          <a:p>
            <a:pPr algn="ctr" rtl="1"/>
            <a:r>
              <a:rPr lang="ar-MA" dirty="0"/>
              <a:t>علوم اللغة</a:t>
            </a:r>
            <a:endParaRPr lang="fr-MA" dirty="0"/>
          </a:p>
        </p:txBody>
      </p:sp>
      <p:sp>
        <p:nvSpPr>
          <p:cNvPr id="3" name="Espace réservé du contenu 2"/>
          <p:cNvSpPr>
            <a:spLocks noGrp="1"/>
          </p:cNvSpPr>
          <p:nvPr>
            <p:ph idx="1"/>
          </p:nvPr>
        </p:nvSpPr>
        <p:spPr>
          <a:xfrm>
            <a:off x="838200" y="1676400"/>
            <a:ext cx="10515600" cy="4500563"/>
          </a:xfrm>
        </p:spPr>
        <p:txBody>
          <a:bodyPr/>
          <a:lstStyle/>
          <a:p>
            <a:pPr marL="0" indent="0" algn="r" rtl="1">
              <a:buNone/>
            </a:pPr>
            <a:r>
              <a:rPr lang="ar-MA" dirty="0"/>
              <a:t>الكلام الذي </a:t>
            </a:r>
            <a:r>
              <a:rPr lang="ar-MA" dirty="0" err="1"/>
              <a:t>نتكلمه</a:t>
            </a:r>
            <a:r>
              <a:rPr lang="ar-MA" dirty="0"/>
              <a:t> ما هو إلا مجموعة من الأصوات رصفت بطريقة معينة فكونت كلمات ثم نظمت الكلمات على وفق قواعد معينة فكونت الجمل . ولكي نفهم الكلام العربي نحتاج إلى عدد من العلوم منها : </a:t>
            </a:r>
          </a:p>
          <a:p>
            <a:pPr marL="3238500" algn="r" rtl="1"/>
            <a:r>
              <a:rPr lang="ar-MA" dirty="0"/>
              <a:t>علم الصوت</a:t>
            </a:r>
          </a:p>
          <a:p>
            <a:pPr marL="3238500" algn="r" rtl="1"/>
            <a:r>
              <a:rPr lang="ar-MA" dirty="0"/>
              <a:t>علم الصرف</a:t>
            </a:r>
          </a:p>
          <a:p>
            <a:pPr marL="3238500" algn="r" rtl="1"/>
            <a:r>
              <a:rPr lang="ar-MA" dirty="0"/>
              <a:t>علم النحو</a:t>
            </a:r>
          </a:p>
          <a:p>
            <a:pPr marL="3238500" algn="r" rtl="1"/>
            <a:r>
              <a:rPr lang="ar-MA" dirty="0"/>
              <a:t>علم الدلالة</a:t>
            </a:r>
          </a:p>
          <a:p>
            <a:pPr marL="0" indent="0" algn="r" rtl="1">
              <a:buNone/>
            </a:pPr>
            <a:br>
              <a:rPr lang="ar-MA" dirty="0"/>
            </a:br>
            <a:endParaRPr lang="fr-MA" dirty="0"/>
          </a:p>
        </p:txBody>
      </p:sp>
      <p:sp>
        <p:nvSpPr>
          <p:cNvPr id="4" name="Espace réservé du pied de page 3">
            <a:extLst>
              <a:ext uri="{FF2B5EF4-FFF2-40B4-BE49-F238E27FC236}">
                <a16:creationId xmlns:a16="http://schemas.microsoft.com/office/drawing/2014/main" id="{794EEF57-F13D-4155-9ADC-B719D530F52A}"/>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989126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0"/>
            <a:ext cx="10515600" cy="530225"/>
          </a:xfrm>
        </p:spPr>
        <p:txBody>
          <a:bodyPr>
            <a:normAutofit fontScale="90000"/>
          </a:bodyPr>
          <a:lstStyle/>
          <a:p>
            <a:pPr algn="ctr" rtl="1"/>
            <a:r>
              <a:rPr lang="ar-MA" b="1" dirty="0"/>
              <a:t>مصطلحات أساسية</a:t>
            </a:r>
            <a:endParaRPr lang="fr-MA" b="1" dirty="0"/>
          </a:p>
        </p:txBody>
      </p:sp>
      <p:sp>
        <p:nvSpPr>
          <p:cNvPr id="3" name="Espace réservé du contenu 2"/>
          <p:cNvSpPr>
            <a:spLocks noGrp="1"/>
          </p:cNvSpPr>
          <p:nvPr>
            <p:ph idx="1"/>
          </p:nvPr>
        </p:nvSpPr>
        <p:spPr>
          <a:xfrm>
            <a:off x="161925" y="530225"/>
            <a:ext cx="11868150" cy="6327775"/>
          </a:xfrm>
        </p:spPr>
        <p:txBody>
          <a:bodyPr>
            <a:noAutofit/>
          </a:bodyPr>
          <a:lstStyle/>
          <a:p>
            <a:pPr algn="r" rtl="1"/>
            <a:r>
              <a:rPr lang="ar-MA" dirty="0"/>
              <a:t>مصطلحات أساسية في علم النحو هي : </a:t>
            </a:r>
            <a:br>
              <a:rPr lang="ar-MA" dirty="0"/>
            </a:br>
            <a:r>
              <a:rPr lang="ar-MA" dirty="0"/>
              <a:t>* </a:t>
            </a:r>
            <a:r>
              <a:rPr lang="ar-MA" b="1" dirty="0">
                <a:solidFill>
                  <a:schemeClr val="accent1">
                    <a:lumMod val="75000"/>
                  </a:schemeClr>
                </a:solidFill>
                <a:effectLst>
                  <a:outerShdw blurRad="38100" dist="38100" dir="2700000" algn="tl">
                    <a:srgbClr val="000000">
                      <a:alpha val="43137"/>
                    </a:srgbClr>
                  </a:outerShdw>
                </a:effectLst>
              </a:rPr>
              <a:t>اللفظ </a:t>
            </a:r>
            <a:r>
              <a:rPr lang="ar-MA" dirty="0"/>
              <a:t>: صوت خارج من الفم مُشتمل على بعض حروف الهِجاء التي أولها (الألف) وآخِرها (الياء) وقد يدل على معنى.</a:t>
            </a:r>
            <a:br>
              <a:rPr lang="ar-MA" dirty="0"/>
            </a:br>
            <a:r>
              <a:rPr lang="ar-MA" dirty="0"/>
              <a:t>* </a:t>
            </a:r>
            <a:r>
              <a:rPr lang="ar-MA" b="1" dirty="0">
                <a:solidFill>
                  <a:schemeClr val="accent1">
                    <a:lumMod val="75000"/>
                  </a:schemeClr>
                </a:solidFill>
                <a:effectLst>
                  <a:outerShdw blurRad="38100" dist="38100" dir="2700000" algn="tl">
                    <a:srgbClr val="000000">
                      <a:alpha val="43137"/>
                    </a:srgbClr>
                  </a:outerShdw>
                </a:effectLst>
              </a:rPr>
              <a:t>الكلمة</a:t>
            </a:r>
            <a:r>
              <a:rPr lang="ar-MA" dirty="0"/>
              <a:t> : لفظ </a:t>
            </a:r>
            <a:r>
              <a:rPr lang="ar-MA" b="1" dirty="0">
                <a:solidFill>
                  <a:srgbClr val="FF0000"/>
                </a:solidFill>
                <a:effectLst>
                  <a:outerShdw blurRad="38100" dist="38100" dir="2700000" algn="tl">
                    <a:srgbClr val="000000">
                      <a:alpha val="43137"/>
                    </a:srgbClr>
                  </a:outerShdw>
                </a:effectLst>
              </a:rPr>
              <a:t>مفرد</a:t>
            </a:r>
            <a:r>
              <a:rPr lang="ar-MA" dirty="0"/>
              <a:t> مفيد كـ (زيد) .</a:t>
            </a:r>
            <a:br>
              <a:rPr lang="ar-MA" dirty="0"/>
            </a:br>
            <a:r>
              <a:rPr lang="ar-MA" dirty="0"/>
              <a:t>* </a:t>
            </a:r>
            <a:r>
              <a:rPr lang="ar-MA" b="1" dirty="0">
                <a:solidFill>
                  <a:schemeClr val="accent1">
                    <a:lumMod val="75000"/>
                  </a:schemeClr>
                </a:solidFill>
                <a:effectLst>
                  <a:outerShdw blurRad="38100" dist="38100" dir="2700000" algn="tl">
                    <a:srgbClr val="000000">
                      <a:alpha val="43137"/>
                    </a:srgbClr>
                  </a:outerShdw>
                </a:effectLst>
              </a:rPr>
              <a:t>الكلام</a:t>
            </a:r>
            <a:r>
              <a:rPr lang="ar-MA" dirty="0"/>
              <a:t> : لفظ مركب مفيد فائدة يحسن السكوت عليها نحو : قام محمدُ,</a:t>
            </a:r>
            <a:br>
              <a:rPr lang="ar-MA" dirty="0"/>
            </a:br>
            <a:r>
              <a:rPr lang="ar-MA" dirty="0"/>
              <a:t>* </a:t>
            </a:r>
            <a:r>
              <a:rPr lang="ar-MA" b="1" dirty="0">
                <a:solidFill>
                  <a:schemeClr val="accent1">
                    <a:lumMod val="75000"/>
                  </a:schemeClr>
                </a:solidFill>
                <a:effectLst>
                  <a:outerShdw blurRad="38100" dist="38100" dir="2700000" algn="tl">
                    <a:srgbClr val="000000">
                      <a:alpha val="43137"/>
                    </a:srgbClr>
                  </a:outerShdw>
                </a:effectLst>
              </a:rPr>
              <a:t>الكلم</a:t>
            </a:r>
            <a:r>
              <a:rPr lang="ar-MA" dirty="0"/>
              <a:t> : ما تركب من ثلاث كلمات فأكثر أفاد أم لم يفد. </a:t>
            </a:r>
            <a:br>
              <a:rPr lang="ar-MA" dirty="0"/>
            </a:br>
            <a:r>
              <a:rPr lang="ar-MA" dirty="0"/>
              <a:t>* </a:t>
            </a:r>
            <a:r>
              <a:rPr lang="ar-MA" b="1" dirty="0">
                <a:solidFill>
                  <a:schemeClr val="accent1">
                    <a:lumMod val="75000"/>
                  </a:schemeClr>
                </a:solidFill>
                <a:effectLst>
                  <a:outerShdw blurRad="38100" dist="38100" dir="2700000" algn="tl">
                    <a:srgbClr val="000000">
                      <a:alpha val="43137"/>
                    </a:srgbClr>
                  </a:outerShdw>
                </a:effectLst>
              </a:rPr>
              <a:t>الجملة</a:t>
            </a:r>
            <a:r>
              <a:rPr lang="ar-MA" dirty="0"/>
              <a:t> : هذا المصطلح جعله بعض النحاة مرادفا للكلام ، وبعضهم فرق بينه وبين الكلام ، إذ الجملة هي ما تألف من </a:t>
            </a:r>
            <a:r>
              <a:rPr lang="ar-MA" b="1" dirty="0">
                <a:solidFill>
                  <a:srgbClr val="FF0000"/>
                </a:solidFill>
              </a:rPr>
              <a:t>مسند ومسند إليه </a:t>
            </a:r>
            <a:r>
              <a:rPr lang="ar-MA" dirty="0"/>
              <a:t>أفاد أم لم يفد . </a:t>
            </a:r>
            <a:br>
              <a:rPr lang="ar-MA" dirty="0"/>
            </a:br>
            <a:r>
              <a:rPr lang="ar-MA" dirty="0"/>
              <a:t>وأصغر جملة لابد من أن تتضمن هذين الركنين الأساسيين ( المسند والمسند إليه ) ولا يمكن أن تؤلف جملة من دونهما معًا لذا يسميان ( العمدة) أي عماد بناء الجملة ، أما ما زاد على المسند والمسند إليه فيسمى ( الفضلة) ؛ لأنه يمكن أن يستغنى عنها في إنشاء جملة ، فتشمل الفضلة : المفعولات ، الحال ، التمييز ، التوابع ، .... الخ .</a:t>
            </a:r>
            <a:br>
              <a:rPr lang="ar-MA" dirty="0"/>
            </a:br>
            <a:r>
              <a:rPr lang="ar-MA" dirty="0"/>
              <a:t>* </a:t>
            </a:r>
            <a:r>
              <a:rPr lang="ar-MA" b="1" dirty="0">
                <a:solidFill>
                  <a:schemeClr val="accent1">
                    <a:lumMod val="75000"/>
                  </a:schemeClr>
                </a:solidFill>
                <a:effectLst>
                  <a:outerShdw blurRad="38100" dist="38100" dir="2700000" algn="tl">
                    <a:srgbClr val="000000">
                      <a:alpha val="43137"/>
                    </a:srgbClr>
                  </a:outerShdw>
                </a:effectLst>
              </a:rPr>
              <a:t>القول</a:t>
            </a:r>
            <a:r>
              <a:rPr lang="ar-MA" dirty="0"/>
              <a:t> : هو مصطلح يطلق على كل ما ذكر فهو يعم الجملة ، و يشمل اللفظ والكلمة والكلام والكلم وغيره . </a:t>
            </a:r>
            <a:br>
              <a:rPr lang="ar-MA" dirty="0"/>
            </a:br>
            <a:r>
              <a:rPr lang="ar-MA" dirty="0"/>
              <a:t>ثم إنه قد نطلق ( الكلمة) على الكلام وذلك في المجاز كما نقول : ألقى كلمة وهي مقالة أو قصيدة ، وكما نقول كلمة التوحيد ( لا اله إلا الله ) .</a:t>
            </a:r>
            <a:endParaRPr lang="fr-MA" dirty="0"/>
          </a:p>
        </p:txBody>
      </p:sp>
      <p:sp>
        <p:nvSpPr>
          <p:cNvPr id="4" name="Espace réservé du pied de page 3">
            <a:extLst>
              <a:ext uri="{FF2B5EF4-FFF2-40B4-BE49-F238E27FC236}">
                <a16:creationId xmlns:a16="http://schemas.microsoft.com/office/drawing/2014/main" id="{6CE9A17D-42B3-4C7C-BCAE-5B746F3B61AB}"/>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962092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55575"/>
            <a:ext cx="10515600" cy="930275"/>
          </a:xfrm>
        </p:spPr>
        <p:txBody>
          <a:bodyPr>
            <a:normAutofit/>
          </a:bodyPr>
          <a:lstStyle/>
          <a:p>
            <a:pPr algn="ctr" rtl="1"/>
            <a:r>
              <a:rPr lang="ar-MA" sz="5400" b="1" dirty="0">
                <a:effectLst>
                  <a:outerShdw blurRad="38100" dist="38100" dir="2700000" algn="tl">
                    <a:srgbClr val="000000">
                      <a:alpha val="43137"/>
                    </a:srgbClr>
                  </a:outerShdw>
                </a:effectLst>
              </a:rPr>
              <a:t>المنهاج الدراسي</a:t>
            </a:r>
            <a:endParaRPr lang="fr-MA" sz="5400" b="1" dirty="0">
              <a:effectLst>
                <a:outerShdw blurRad="38100" dist="38100" dir="2700000" algn="tl">
                  <a:srgbClr val="000000">
                    <a:alpha val="43137"/>
                  </a:srgbClr>
                </a:outerShdw>
              </a:effectLst>
            </a:endParaRPr>
          </a:p>
        </p:txBody>
      </p:sp>
      <p:sp>
        <p:nvSpPr>
          <p:cNvPr id="3" name="Espace réservé du contenu 2"/>
          <p:cNvSpPr>
            <a:spLocks noGrp="1"/>
          </p:cNvSpPr>
          <p:nvPr>
            <p:ph idx="1"/>
          </p:nvPr>
        </p:nvSpPr>
        <p:spPr>
          <a:xfrm>
            <a:off x="285750" y="1085850"/>
            <a:ext cx="11544300" cy="5429250"/>
          </a:xfrm>
        </p:spPr>
        <p:txBody>
          <a:bodyPr/>
          <a:lstStyle/>
          <a:p>
            <a:pPr algn="r" rtl="1"/>
            <a:r>
              <a:rPr lang="ar-MA" dirty="0"/>
              <a:t>ينحصر المفهوم التقليدي للمنهاج في مجموع البرامج الدراسية التي تقررها المؤسسة التعليمية،  أي مجموعة من الدروس والحصص المقررة يكون هدفها هو تبليغ المعارف والمهارات. </a:t>
            </a:r>
          </a:p>
          <a:p>
            <a:pPr algn="r" rtl="1"/>
            <a:r>
              <a:rPr lang="ar-MA" dirty="0"/>
              <a:t>بينما المفهوم الحديث يعتبره مخطط عمل بيداغوجي متناغم يشتمل زيادة على المقررات المختلفة:</a:t>
            </a:r>
          </a:p>
          <a:p>
            <a:pPr marL="0" indent="0" algn="r" rtl="1">
              <a:buNone/>
            </a:pPr>
            <a:r>
              <a:rPr lang="ar-MA" dirty="0"/>
              <a:t>     - غايات التربية وأهدافها.</a:t>
            </a:r>
          </a:p>
          <a:p>
            <a:pPr marL="0" indent="0" algn="r" rtl="1">
              <a:buNone/>
            </a:pPr>
            <a:r>
              <a:rPr lang="ar-MA" dirty="0"/>
              <a:t>     - برنامج أنشطة التعلم تمكن من اكتساب الكفايات الموضوعة.</a:t>
            </a:r>
          </a:p>
          <a:p>
            <a:pPr marL="0" indent="0" algn="r" rtl="1">
              <a:buNone/>
            </a:pPr>
            <a:r>
              <a:rPr lang="ar-MA" dirty="0"/>
              <a:t>     - الكتاب المدرسي وما يرتبط به من أنشطة.</a:t>
            </a:r>
          </a:p>
          <a:p>
            <a:pPr marL="0" indent="0" algn="r" rtl="1">
              <a:buNone/>
            </a:pPr>
            <a:r>
              <a:rPr lang="ar-MA" dirty="0"/>
              <a:t>     - البنيات والهياكل التنظيمية: هندسة مكوناته، المبادئ، التدبير البيداغوجي والزمني...</a:t>
            </a:r>
          </a:p>
          <a:p>
            <a:pPr marL="0" indent="0" algn="r" rtl="1">
              <a:buNone/>
            </a:pPr>
            <a:r>
              <a:rPr lang="ar-MA" dirty="0"/>
              <a:t>     - ممارسات المدرس البيداغوجية.</a:t>
            </a:r>
          </a:p>
          <a:p>
            <a:pPr marL="0" indent="0" algn="r" rtl="1">
              <a:buNone/>
            </a:pPr>
            <a:r>
              <a:rPr lang="ar-MA" dirty="0"/>
              <a:t>     - تفاعلات التلميذ.</a:t>
            </a:r>
          </a:p>
          <a:p>
            <a:pPr marL="0" indent="0" algn="r" rtl="1">
              <a:buNone/>
            </a:pPr>
            <a:r>
              <a:rPr lang="ar-MA" dirty="0"/>
              <a:t>     - وضعيات التقويم والدعم.</a:t>
            </a:r>
            <a:endParaRPr lang="fr-MA" dirty="0"/>
          </a:p>
        </p:txBody>
      </p:sp>
      <p:sp>
        <p:nvSpPr>
          <p:cNvPr id="4" name="Espace réservé du pied de page 3">
            <a:extLst>
              <a:ext uri="{FF2B5EF4-FFF2-40B4-BE49-F238E27FC236}">
                <a16:creationId xmlns:a16="http://schemas.microsoft.com/office/drawing/2014/main" id="{4B099435-9C7A-4DB5-8A2E-64894E6B7EAC}"/>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3354425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9788" y="133113"/>
            <a:ext cx="10515600" cy="658457"/>
          </a:xfrm>
        </p:spPr>
        <p:txBody>
          <a:bodyPr>
            <a:normAutofit fontScale="90000"/>
          </a:bodyPr>
          <a:lstStyle/>
          <a:p>
            <a:pPr algn="ctr" rtl="1"/>
            <a:r>
              <a:rPr lang="ar-MA" dirty="0">
                <a:solidFill>
                  <a:srgbClr val="FF0000"/>
                </a:solidFill>
                <a:effectLst>
                  <a:outerShdw blurRad="38100" dist="38100" dir="2700000" algn="tl">
                    <a:srgbClr val="000000">
                      <a:alpha val="43137"/>
                    </a:srgbClr>
                  </a:outerShdw>
                </a:effectLst>
              </a:rPr>
              <a:t>وظائف المنهاج الدراسي وأسسه</a:t>
            </a:r>
            <a:endParaRPr lang="fr-MA" dirty="0">
              <a:solidFill>
                <a:srgbClr val="FF0000"/>
              </a:solidFill>
              <a:effectLst>
                <a:outerShdw blurRad="38100" dist="38100" dir="2700000" algn="tl">
                  <a:srgbClr val="000000">
                    <a:alpha val="43137"/>
                  </a:srgbClr>
                </a:outerShdw>
              </a:effectLst>
            </a:endParaRPr>
          </a:p>
        </p:txBody>
      </p:sp>
      <p:sp>
        <p:nvSpPr>
          <p:cNvPr id="3" name="Espace réservé du texte 2"/>
          <p:cNvSpPr>
            <a:spLocks noGrp="1"/>
          </p:cNvSpPr>
          <p:nvPr>
            <p:ph type="body" idx="1"/>
          </p:nvPr>
        </p:nvSpPr>
        <p:spPr>
          <a:xfrm>
            <a:off x="960189" y="1352906"/>
            <a:ext cx="5157787" cy="823912"/>
          </a:xfrm>
        </p:spPr>
        <p:txBody>
          <a:bodyPr/>
          <a:lstStyle/>
          <a:p>
            <a:pPr algn="ctr" rtl="1"/>
            <a:r>
              <a:rPr lang="ar-MA" dirty="0"/>
              <a:t>الأسس</a:t>
            </a:r>
            <a:endParaRPr lang="fr-MA" dirty="0"/>
          </a:p>
        </p:txBody>
      </p:sp>
      <p:sp>
        <p:nvSpPr>
          <p:cNvPr id="4" name="Espace réservé du contenu 3"/>
          <p:cNvSpPr>
            <a:spLocks noGrp="1"/>
          </p:cNvSpPr>
          <p:nvPr>
            <p:ph sz="half" idx="2"/>
          </p:nvPr>
        </p:nvSpPr>
        <p:spPr>
          <a:xfrm>
            <a:off x="839788" y="2333767"/>
            <a:ext cx="5157787" cy="2019868"/>
          </a:xfrm>
        </p:spPr>
        <p:txBody>
          <a:bodyPr/>
          <a:lstStyle/>
          <a:p>
            <a:pPr algn="ctr" rtl="1"/>
            <a:r>
              <a:rPr lang="ar-MA" dirty="0"/>
              <a:t>الأساس الفلسفي.</a:t>
            </a:r>
          </a:p>
          <a:p>
            <a:pPr algn="ctr" rtl="1"/>
            <a:r>
              <a:rPr lang="ar-MA" dirty="0"/>
              <a:t>الأساس الاجتماعي.</a:t>
            </a:r>
          </a:p>
          <a:p>
            <a:pPr algn="ctr" rtl="1"/>
            <a:r>
              <a:rPr lang="ar-MA" dirty="0"/>
              <a:t>الأساس النفسي.</a:t>
            </a:r>
          </a:p>
          <a:p>
            <a:pPr algn="ctr" rtl="1"/>
            <a:r>
              <a:rPr lang="ar-MA" dirty="0"/>
              <a:t>الأساس المعرفي.</a:t>
            </a:r>
            <a:endParaRPr lang="fr-MA" dirty="0"/>
          </a:p>
        </p:txBody>
      </p:sp>
      <p:sp>
        <p:nvSpPr>
          <p:cNvPr id="5" name="Espace réservé du texte 4"/>
          <p:cNvSpPr>
            <a:spLocks noGrp="1"/>
          </p:cNvSpPr>
          <p:nvPr>
            <p:ph type="body" sz="quarter" idx="3"/>
          </p:nvPr>
        </p:nvSpPr>
        <p:spPr>
          <a:xfrm>
            <a:off x="5783689" y="1352906"/>
            <a:ext cx="5183188" cy="823912"/>
          </a:xfrm>
        </p:spPr>
        <p:txBody>
          <a:bodyPr/>
          <a:lstStyle/>
          <a:p>
            <a:pPr algn="ctr" rtl="1"/>
            <a:r>
              <a:rPr lang="ar-MA" dirty="0"/>
              <a:t>الوظائف</a:t>
            </a:r>
            <a:endParaRPr lang="fr-MA" dirty="0"/>
          </a:p>
        </p:txBody>
      </p:sp>
      <p:sp>
        <p:nvSpPr>
          <p:cNvPr id="6" name="Espace réservé du contenu 5"/>
          <p:cNvSpPr>
            <a:spLocks noGrp="1"/>
          </p:cNvSpPr>
          <p:nvPr>
            <p:ph sz="quarter" idx="4"/>
          </p:nvPr>
        </p:nvSpPr>
        <p:spPr>
          <a:xfrm>
            <a:off x="5997575" y="2333767"/>
            <a:ext cx="5183188" cy="2019869"/>
          </a:xfrm>
        </p:spPr>
        <p:txBody>
          <a:bodyPr/>
          <a:lstStyle/>
          <a:p>
            <a:pPr algn="ctr" rtl="1"/>
            <a:r>
              <a:rPr lang="ar-MA" dirty="0"/>
              <a:t>وظيفة حضارية.</a:t>
            </a:r>
          </a:p>
          <a:p>
            <a:pPr algn="ctr" rtl="1"/>
            <a:r>
              <a:rPr lang="ar-MA" dirty="0"/>
              <a:t>وظيفة التعليم.</a:t>
            </a:r>
          </a:p>
          <a:p>
            <a:pPr algn="ctr" rtl="1"/>
            <a:r>
              <a:rPr lang="ar-MA" dirty="0"/>
              <a:t>وظيفة التأهيل.</a:t>
            </a:r>
          </a:p>
          <a:p>
            <a:pPr algn="ctr" rtl="1"/>
            <a:r>
              <a:rPr lang="ar-MA" dirty="0"/>
              <a:t>وظيفة الاندماج الاجتماعي.</a:t>
            </a:r>
            <a:endParaRPr lang="fr-MA" dirty="0"/>
          </a:p>
          <a:p>
            <a:pPr algn="r" rtl="1"/>
            <a:endParaRPr lang="fr-MA" dirty="0"/>
          </a:p>
        </p:txBody>
      </p:sp>
      <p:sp>
        <p:nvSpPr>
          <p:cNvPr id="7" name="Espace réservé du pied de page 6">
            <a:extLst>
              <a:ext uri="{FF2B5EF4-FFF2-40B4-BE49-F238E27FC236}">
                <a16:creationId xmlns:a16="http://schemas.microsoft.com/office/drawing/2014/main" id="{1E1A6CFF-766D-4246-914E-E68B7BE4D590}"/>
              </a:ext>
            </a:extLst>
          </p:cNvPr>
          <p:cNvSpPr>
            <a:spLocks noGrp="1"/>
          </p:cNvSpPr>
          <p:nvPr>
            <p:ph type="ftr" sz="quarter" idx="11"/>
          </p:nvPr>
        </p:nvSpPr>
        <p:spPr/>
        <p:txBody>
          <a:bodyPr/>
          <a:lstStyle/>
          <a:p>
            <a:r>
              <a:rPr lang="ar-SA"/>
              <a:t>عبدالرحمان خال</a:t>
            </a:r>
            <a:endParaRPr lang="fr-MA"/>
          </a:p>
        </p:txBody>
      </p:sp>
    </p:spTree>
    <p:extLst>
      <p:ext uri="{BB962C8B-B14F-4D97-AF65-F5344CB8AC3E}">
        <p14:creationId xmlns:p14="http://schemas.microsoft.com/office/powerpoint/2010/main" val="299336315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rabat-salé">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5076</TotalTime>
  <Words>1841</Words>
  <Application>Microsoft Office PowerPoint</Application>
  <PresentationFormat>Grand écran</PresentationFormat>
  <Paragraphs>365</Paragraphs>
  <Slides>51</Slides>
  <Notes>22</Notes>
  <HiddenSlides>0</HiddenSlides>
  <MMClips>0</MMClips>
  <ScaleCrop>false</ScaleCrop>
  <HeadingPairs>
    <vt:vector size="6" baseType="variant">
      <vt:variant>
        <vt:lpstr>Polices utilisées</vt:lpstr>
      </vt:variant>
      <vt:variant>
        <vt:i4>9</vt:i4>
      </vt:variant>
      <vt:variant>
        <vt:lpstr>Thème</vt:lpstr>
      </vt:variant>
      <vt:variant>
        <vt:i4>3</vt:i4>
      </vt:variant>
      <vt:variant>
        <vt:lpstr>Titres des diapositives</vt:lpstr>
      </vt:variant>
      <vt:variant>
        <vt:i4>51</vt:i4>
      </vt:variant>
    </vt:vector>
  </HeadingPairs>
  <TitlesOfParts>
    <vt:vector size="63" baseType="lpstr">
      <vt:lpstr>AF_Diwani</vt:lpstr>
      <vt:lpstr>AGA Cordoba V2 قرطبة</vt:lpstr>
      <vt:lpstr>Arial</vt:lpstr>
      <vt:lpstr>Calibri</vt:lpstr>
      <vt:lpstr>Calibri Light</vt:lpstr>
      <vt:lpstr>Ebrima</vt:lpstr>
      <vt:lpstr>Khalid Art bold</vt:lpstr>
      <vt:lpstr>Times New Roman</vt:lpstr>
      <vt:lpstr>Wingdings</vt:lpstr>
      <vt:lpstr>Thème Office</vt:lpstr>
      <vt:lpstr>Modèle par défaut</vt:lpstr>
      <vt:lpstr>rabat-salé</vt:lpstr>
      <vt:lpstr>ديداكتيك اللغة العربية مفاهيم ومنهجيات ومقاربات بيداغوجية</vt:lpstr>
      <vt:lpstr>Présentation PowerPoint</vt:lpstr>
      <vt:lpstr>Présentation PowerPoint</vt:lpstr>
      <vt:lpstr>اللغة</vt:lpstr>
      <vt:lpstr>اللغة العربية</vt:lpstr>
      <vt:lpstr>علوم اللغة</vt:lpstr>
      <vt:lpstr>مصطلحات أساسية</vt:lpstr>
      <vt:lpstr>المنهاج الدراسي</vt:lpstr>
      <vt:lpstr>وظائف المنهاج الدراسي وأسسه</vt:lpstr>
      <vt:lpstr>بعض أسس منهاج اللغة العربية (المنهاج المنقح)</vt:lpstr>
      <vt:lpstr>Présentation PowerPoint</vt:lpstr>
      <vt:lpstr>المبادئ الديداكتيكية الخاصة باللغة العربية</vt:lpstr>
      <vt:lpstr>المنهاج المنقح للسنوات الأربع الأولى من التعليم الابتدائي</vt:lpstr>
      <vt:lpstr>المنهاج المنقح للسنوات الأربع الأولى من التعليم الابتدائي</vt:lpstr>
      <vt:lpstr>المنهاج المنقح للسنوات الأربع الأولى من التعليم الابتدائي</vt:lpstr>
      <vt:lpstr>المنهاج المنقح للسنوات الأربع الأولى من التعليم الابتدائي</vt:lpstr>
      <vt:lpstr>المنهاج المنقح للسنوات الأربع الأولى من التعليم الابتدائي</vt:lpstr>
      <vt:lpstr>المنهاج المنقح للسنوات الأربع الأولى من التعليم الابتدائي</vt:lpstr>
      <vt:lpstr>المنهاج المنقح للسنوات الأربع الأولى من التعليم الابتدائي</vt:lpstr>
      <vt:lpstr>المنهاج المنقح للسنوات الأربع الأولى من التعليم الابتدائي</vt:lpstr>
      <vt:lpstr>البيداغوجيات الوظيفية</vt:lpstr>
      <vt:lpstr>المقاربة بالكفايات</vt:lpstr>
      <vt:lpstr>المقاربة التواصلية</vt:lpstr>
      <vt:lpstr>Présentation PowerPoint</vt:lpstr>
      <vt:lpstr>نظرية تشومسكي في اللغة</vt:lpstr>
      <vt:lpstr>مكونات برنامج اللغة العربية ومنهجياتها</vt:lpstr>
      <vt:lpstr>الغلاف الزمني للتعبير الشفوي</vt:lpstr>
      <vt:lpstr>القراءة</vt:lpstr>
      <vt:lpstr>طبيعتها وعناصرها : </vt:lpstr>
      <vt:lpstr>الغلاف الزمني و حصص القراءة </vt:lpstr>
      <vt:lpstr>انواع النصوص القرائية </vt:lpstr>
      <vt:lpstr>أنواع النصوص القرائية</vt:lpstr>
      <vt:lpstr>توزيع حصص القراءة خلال أسابيع الدعم والتقويم العام </vt:lpstr>
      <vt:lpstr>Présentation PowerPoint</vt:lpstr>
      <vt:lpstr>المراحل الأساسية لكل درس</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ديداكتيك اللغة العربية</dc:title>
  <dc:creator>tayeb ahajji</dc:creator>
  <cp:lastModifiedBy>khal</cp:lastModifiedBy>
  <cp:revision>577</cp:revision>
  <dcterms:created xsi:type="dcterms:W3CDTF">2017-04-13T09:54:21Z</dcterms:created>
  <dcterms:modified xsi:type="dcterms:W3CDTF">2017-12-26T00:15:08Z</dcterms:modified>
</cp:coreProperties>
</file>