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84"/>
  </p:notesMasterIdLst>
  <p:sldIdLst>
    <p:sldId id="256" r:id="rId4"/>
    <p:sldId id="344" r:id="rId5"/>
    <p:sldId id="261" r:id="rId6"/>
    <p:sldId id="258" r:id="rId7"/>
    <p:sldId id="337" r:id="rId8"/>
    <p:sldId id="338" r:id="rId9"/>
    <p:sldId id="340" r:id="rId10"/>
    <p:sldId id="266" r:id="rId11"/>
    <p:sldId id="267" r:id="rId12"/>
    <p:sldId id="269" r:id="rId13"/>
    <p:sldId id="270" r:id="rId14"/>
    <p:sldId id="341" r:id="rId15"/>
    <p:sldId id="342" r:id="rId16"/>
    <p:sldId id="271" r:id="rId17"/>
    <p:sldId id="272" r:id="rId18"/>
    <p:sldId id="273" r:id="rId19"/>
    <p:sldId id="274" r:id="rId20"/>
    <p:sldId id="275" r:id="rId21"/>
    <p:sldId id="276" r:id="rId22"/>
    <p:sldId id="277" r:id="rId23"/>
    <p:sldId id="259" r:id="rId24"/>
    <p:sldId id="260" r:id="rId25"/>
    <p:sldId id="262" r:id="rId26"/>
    <p:sldId id="263" r:id="rId27"/>
    <p:sldId id="264" r:id="rId28"/>
    <p:sldId id="265" r:id="rId29"/>
    <p:sldId id="279" r:id="rId30"/>
    <p:sldId id="281" r:id="rId31"/>
    <p:sldId id="283" r:id="rId32"/>
    <p:sldId id="285" r:id="rId33"/>
    <p:sldId id="287" r:id="rId34"/>
    <p:sldId id="288" r:id="rId35"/>
    <p:sldId id="289" r:id="rId36"/>
    <p:sldId id="290" r:id="rId37"/>
    <p:sldId id="291" r:id="rId38"/>
    <p:sldId id="292" r:id="rId39"/>
    <p:sldId id="293" r:id="rId40"/>
    <p:sldId id="295" r:id="rId41"/>
    <p:sldId id="343"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1" r:id="rId57"/>
    <p:sldId id="315" r:id="rId58"/>
    <p:sldId id="316" r:id="rId59"/>
    <p:sldId id="312" r:id="rId60"/>
    <p:sldId id="317" r:id="rId61"/>
    <p:sldId id="318" r:id="rId62"/>
    <p:sldId id="313" r:id="rId63"/>
    <p:sldId id="314" r:id="rId64"/>
    <p:sldId id="310" r:id="rId65"/>
    <p:sldId id="319" r:id="rId66"/>
    <p:sldId id="320" r:id="rId67"/>
    <p:sldId id="321" r:id="rId68"/>
    <p:sldId id="322" r:id="rId69"/>
    <p:sldId id="323" r:id="rId70"/>
    <p:sldId id="324" r:id="rId71"/>
    <p:sldId id="325" r:id="rId72"/>
    <p:sldId id="327" r:id="rId73"/>
    <p:sldId id="328" r:id="rId74"/>
    <p:sldId id="329" r:id="rId75"/>
    <p:sldId id="331" r:id="rId76"/>
    <p:sldId id="332" r:id="rId77"/>
    <p:sldId id="330" r:id="rId78"/>
    <p:sldId id="333" r:id="rId79"/>
    <p:sldId id="334" r:id="rId80"/>
    <p:sldId id="335" r:id="rId81"/>
    <p:sldId id="336" r:id="rId82"/>
    <p:sldId id="326" r:id="rId8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49" d="100"/>
          <a:sy n="49" d="100"/>
        </p:scale>
        <p:origin x="869" y="2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96BDC9-DA62-439F-953F-C548145FE97A}"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3E207669-80C5-4C23-8A98-462C3D878179}">
      <dgm:prSet/>
      <dgm:spPr/>
      <dgm:t>
        <a:bodyPr/>
        <a:lstStyle/>
        <a:p>
          <a:pPr rtl="1"/>
          <a:r>
            <a:rPr lang="ar-MA" b="1" dirty="0">
              <a:solidFill>
                <a:schemeClr val="tx2">
                  <a:lumMod val="50000"/>
                </a:schemeClr>
              </a:solidFill>
              <a:latin typeface="Arabic Typesetting" pitchFamily="66" charset="-78"/>
              <a:cs typeface="Arabic Typesetting" pitchFamily="66" charset="-78"/>
            </a:rPr>
            <a:t>الانتقال بالتربية والتكوين من منطق التلقين والشحن إلى منطق التعليم؛</a:t>
          </a:r>
          <a:endParaRPr lang="fr-FR" dirty="0">
            <a:solidFill>
              <a:schemeClr val="tx2">
                <a:lumMod val="50000"/>
              </a:schemeClr>
            </a:solidFill>
            <a:latin typeface="Arabic Typesetting" pitchFamily="66" charset="-78"/>
            <a:cs typeface="Arabic Typesetting" pitchFamily="66" charset="-78"/>
          </a:endParaRPr>
        </a:p>
      </dgm:t>
    </dgm:pt>
    <dgm:pt modelId="{2874F4E2-3C54-4115-9A66-65E975267B1F}" type="parTrans" cxnId="{BA65812B-AD79-4779-99F8-C41484DC28AD}">
      <dgm:prSet/>
      <dgm:spPr/>
      <dgm:t>
        <a:bodyPr/>
        <a:lstStyle/>
        <a:p>
          <a:endParaRPr lang="fr-FR"/>
        </a:p>
      </dgm:t>
    </dgm:pt>
    <dgm:pt modelId="{A6A7FAB6-479E-4C4C-9365-1B4F8814D066}" type="sibTrans" cxnId="{BA65812B-AD79-4779-99F8-C41484DC28AD}">
      <dgm:prSet/>
      <dgm:spPr/>
      <dgm:t>
        <a:bodyPr/>
        <a:lstStyle/>
        <a:p>
          <a:endParaRPr lang="fr-FR"/>
        </a:p>
      </dgm:t>
    </dgm:pt>
    <dgm:pt modelId="{E024314E-7F02-44D9-9EE1-B545F5CD2762}">
      <dgm:prSet/>
      <dgm:spPr/>
      <dgm:t>
        <a:bodyPr/>
        <a:lstStyle/>
        <a:p>
          <a:pPr rtl="1"/>
          <a:r>
            <a:rPr lang="ar-MA" b="1" dirty="0">
              <a:solidFill>
                <a:schemeClr val="tx2">
                  <a:lumMod val="50000"/>
                </a:schemeClr>
              </a:solidFill>
              <a:latin typeface="Arabic Typesetting" pitchFamily="66" charset="-78"/>
              <a:cs typeface="Arabic Typesetting" pitchFamily="66" charset="-78"/>
            </a:rPr>
            <a:t>تنمية الحس النقدي؛</a:t>
          </a:r>
          <a:endParaRPr lang="fr-FR" b="1" dirty="0">
            <a:solidFill>
              <a:schemeClr val="tx2">
                <a:lumMod val="50000"/>
              </a:schemeClr>
            </a:solidFill>
            <a:latin typeface="Arabic Typesetting" pitchFamily="66" charset="-78"/>
            <a:cs typeface="Arabic Typesetting" pitchFamily="66" charset="-78"/>
          </a:endParaRPr>
        </a:p>
      </dgm:t>
    </dgm:pt>
    <dgm:pt modelId="{7C21AEB3-D361-4E64-A6D3-E15648E076B4}" type="parTrans" cxnId="{FD70266B-871C-45F5-9B27-51F8DC448AEC}">
      <dgm:prSet/>
      <dgm:spPr/>
      <dgm:t>
        <a:bodyPr/>
        <a:lstStyle/>
        <a:p>
          <a:endParaRPr lang="fr-FR"/>
        </a:p>
      </dgm:t>
    </dgm:pt>
    <dgm:pt modelId="{9B772934-12EF-4FD3-94C4-B5E241A133D3}" type="sibTrans" cxnId="{FD70266B-871C-45F5-9B27-51F8DC448AEC}">
      <dgm:prSet/>
      <dgm:spPr/>
      <dgm:t>
        <a:bodyPr/>
        <a:lstStyle/>
        <a:p>
          <a:endParaRPr lang="fr-FR"/>
        </a:p>
      </dgm:t>
    </dgm:pt>
    <dgm:pt modelId="{E35563EE-CBA3-4D3A-AFE2-1DEF997C4D50}">
      <dgm:prSet/>
      <dgm:spPr/>
      <dgm:t>
        <a:bodyPr/>
        <a:lstStyle/>
        <a:p>
          <a:pPr rtl="1"/>
          <a:r>
            <a:rPr lang="ar-MA" b="1" dirty="0">
              <a:solidFill>
                <a:schemeClr val="tx2">
                  <a:lumMod val="50000"/>
                </a:schemeClr>
              </a:solidFill>
              <a:latin typeface="Arabic Typesetting" pitchFamily="66" charset="-78"/>
              <a:cs typeface="Arabic Typesetting" pitchFamily="66" charset="-78"/>
            </a:rPr>
            <a:t>بناء المشروع الشخصي؛</a:t>
          </a:r>
          <a:endParaRPr lang="fr-FR" b="1" dirty="0">
            <a:solidFill>
              <a:schemeClr val="tx2">
                <a:lumMod val="50000"/>
              </a:schemeClr>
            </a:solidFill>
            <a:latin typeface="Arabic Typesetting" pitchFamily="66" charset="-78"/>
            <a:cs typeface="Arabic Typesetting" pitchFamily="66" charset="-78"/>
          </a:endParaRPr>
        </a:p>
      </dgm:t>
    </dgm:pt>
    <dgm:pt modelId="{88F3790B-C346-4226-8F46-88F3CCF0561C}" type="parTrans" cxnId="{C0816A16-9B19-496A-8968-6A894034E580}">
      <dgm:prSet/>
      <dgm:spPr/>
      <dgm:t>
        <a:bodyPr/>
        <a:lstStyle/>
        <a:p>
          <a:endParaRPr lang="fr-FR"/>
        </a:p>
      </dgm:t>
    </dgm:pt>
    <dgm:pt modelId="{D6D5EC0E-F20F-4CC5-ADC5-685B72E99DB0}" type="sibTrans" cxnId="{C0816A16-9B19-496A-8968-6A894034E580}">
      <dgm:prSet/>
      <dgm:spPr/>
      <dgm:t>
        <a:bodyPr/>
        <a:lstStyle/>
        <a:p>
          <a:endParaRPr lang="fr-FR"/>
        </a:p>
      </dgm:t>
    </dgm:pt>
    <dgm:pt modelId="{DCD2A0EB-8FB3-4BE2-B173-1C2C86A24C9E}">
      <dgm:prSet/>
      <dgm:spPr/>
      <dgm:t>
        <a:bodyPr/>
        <a:lstStyle/>
        <a:p>
          <a:pPr rtl="1"/>
          <a:r>
            <a:rPr lang="ar-MA" b="1" dirty="0">
              <a:solidFill>
                <a:schemeClr val="tx2">
                  <a:lumMod val="50000"/>
                </a:schemeClr>
              </a:solidFill>
              <a:latin typeface="Arabic Typesetting" pitchFamily="66" charset="-78"/>
              <a:cs typeface="Arabic Typesetting" pitchFamily="66" charset="-78"/>
            </a:rPr>
            <a:t>اكتساب اللغة والمعارف والكفايات والقيم الإنسانية والكونية </a:t>
          </a:r>
          <a:r>
            <a:rPr lang="ar-MA" b="1" dirty="0" err="1">
              <a:solidFill>
                <a:schemeClr val="tx2">
                  <a:lumMod val="50000"/>
                </a:schemeClr>
              </a:solidFill>
              <a:latin typeface="Arabic Typesetting" pitchFamily="66" charset="-78"/>
              <a:cs typeface="Arabic Typesetting" pitchFamily="66" charset="-78"/>
            </a:rPr>
            <a:t>والتكنولجيات</a:t>
          </a:r>
          <a:r>
            <a:rPr lang="ar-MA" b="1" dirty="0">
              <a:solidFill>
                <a:schemeClr val="tx2">
                  <a:lumMod val="50000"/>
                </a:schemeClr>
              </a:solidFill>
              <a:latin typeface="Arabic Typesetting" pitchFamily="66" charset="-78"/>
              <a:cs typeface="Arabic Typesetting" pitchFamily="66" charset="-78"/>
            </a:rPr>
            <a:t> الرقمية.</a:t>
          </a:r>
          <a:endParaRPr lang="fr-FR" b="1" dirty="0">
            <a:solidFill>
              <a:schemeClr val="tx2">
                <a:lumMod val="50000"/>
              </a:schemeClr>
            </a:solidFill>
            <a:latin typeface="Arabic Typesetting" pitchFamily="66" charset="-78"/>
            <a:cs typeface="Arabic Typesetting" pitchFamily="66" charset="-78"/>
          </a:endParaRPr>
        </a:p>
      </dgm:t>
    </dgm:pt>
    <dgm:pt modelId="{4ED2B89E-B1F6-47B4-B897-D2AF4A4497F0}" type="parTrans" cxnId="{EB1B9D38-FE90-44D3-A4DB-3E324C0D23D1}">
      <dgm:prSet/>
      <dgm:spPr/>
      <dgm:t>
        <a:bodyPr/>
        <a:lstStyle/>
        <a:p>
          <a:endParaRPr lang="fr-FR"/>
        </a:p>
      </dgm:t>
    </dgm:pt>
    <dgm:pt modelId="{9DE410B0-66D7-4DD4-B37D-43407DE7F09E}" type="sibTrans" cxnId="{EB1B9D38-FE90-44D3-A4DB-3E324C0D23D1}">
      <dgm:prSet/>
      <dgm:spPr/>
      <dgm:t>
        <a:bodyPr/>
        <a:lstStyle/>
        <a:p>
          <a:endParaRPr lang="fr-FR"/>
        </a:p>
      </dgm:t>
    </dgm:pt>
    <dgm:pt modelId="{4575896E-8688-41D8-8776-08AF42A3CF49}" type="pres">
      <dgm:prSet presAssocID="{4696BDC9-DA62-439F-953F-C548145FE97A}" presName="Name0" presStyleCnt="0">
        <dgm:presLayoutVars>
          <dgm:chPref val="3"/>
          <dgm:dir/>
          <dgm:animLvl val="lvl"/>
          <dgm:resizeHandles/>
        </dgm:presLayoutVars>
      </dgm:prSet>
      <dgm:spPr/>
    </dgm:pt>
    <dgm:pt modelId="{20722602-AD10-4D05-B632-02D5F8FA8597}" type="pres">
      <dgm:prSet presAssocID="{3E207669-80C5-4C23-8A98-462C3D878179}" presName="horFlow" presStyleCnt="0"/>
      <dgm:spPr/>
    </dgm:pt>
    <dgm:pt modelId="{E4DA5337-301A-4418-B6CD-7B93D2B5E168}" type="pres">
      <dgm:prSet presAssocID="{3E207669-80C5-4C23-8A98-462C3D878179}" presName="bigChev" presStyleLbl="node1" presStyleIdx="0" presStyleCnt="4" custScaleX="257443"/>
      <dgm:spPr/>
    </dgm:pt>
    <dgm:pt modelId="{17C27FD6-EF8C-4F78-A9AC-6A497490A5D9}" type="pres">
      <dgm:prSet presAssocID="{3E207669-80C5-4C23-8A98-462C3D878179}" presName="vSp" presStyleCnt="0"/>
      <dgm:spPr/>
    </dgm:pt>
    <dgm:pt modelId="{D41476F2-878E-4815-9A70-F4F8944B02D5}" type="pres">
      <dgm:prSet presAssocID="{E024314E-7F02-44D9-9EE1-B545F5CD2762}" presName="horFlow" presStyleCnt="0"/>
      <dgm:spPr/>
    </dgm:pt>
    <dgm:pt modelId="{05B94B44-DEE2-4F9D-8FDD-4B8E2C2677BE}" type="pres">
      <dgm:prSet presAssocID="{E024314E-7F02-44D9-9EE1-B545F5CD2762}" presName="bigChev" presStyleLbl="node1" presStyleIdx="1" presStyleCnt="4" custScaleX="257443"/>
      <dgm:spPr/>
    </dgm:pt>
    <dgm:pt modelId="{A4ECF57C-4438-44CF-8261-AEF6506C5ADE}" type="pres">
      <dgm:prSet presAssocID="{E024314E-7F02-44D9-9EE1-B545F5CD2762}" presName="vSp" presStyleCnt="0"/>
      <dgm:spPr/>
    </dgm:pt>
    <dgm:pt modelId="{00A91D7A-B435-44D5-A194-5632FD7063E1}" type="pres">
      <dgm:prSet presAssocID="{E35563EE-CBA3-4D3A-AFE2-1DEF997C4D50}" presName="horFlow" presStyleCnt="0"/>
      <dgm:spPr/>
    </dgm:pt>
    <dgm:pt modelId="{FADD0F06-5504-49D0-9312-2434DFFD5391}" type="pres">
      <dgm:prSet presAssocID="{E35563EE-CBA3-4D3A-AFE2-1DEF997C4D50}" presName="bigChev" presStyleLbl="node1" presStyleIdx="2" presStyleCnt="4" custScaleX="257443"/>
      <dgm:spPr/>
    </dgm:pt>
    <dgm:pt modelId="{6C486896-A50A-4075-A90F-5E7AD14375DA}" type="pres">
      <dgm:prSet presAssocID="{E35563EE-CBA3-4D3A-AFE2-1DEF997C4D50}" presName="vSp" presStyleCnt="0"/>
      <dgm:spPr/>
    </dgm:pt>
    <dgm:pt modelId="{B9332929-4734-4627-AFE1-F86430FB6664}" type="pres">
      <dgm:prSet presAssocID="{DCD2A0EB-8FB3-4BE2-B173-1C2C86A24C9E}" presName="horFlow" presStyleCnt="0"/>
      <dgm:spPr/>
    </dgm:pt>
    <dgm:pt modelId="{2E41BC74-A5BF-4832-AB60-CDBA97C06B9E}" type="pres">
      <dgm:prSet presAssocID="{DCD2A0EB-8FB3-4BE2-B173-1C2C86A24C9E}" presName="bigChev" presStyleLbl="node1" presStyleIdx="3" presStyleCnt="4" custScaleX="257443"/>
      <dgm:spPr/>
    </dgm:pt>
  </dgm:ptLst>
  <dgm:cxnLst>
    <dgm:cxn modelId="{C0816A16-9B19-496A-8968-6A894034E580}" srcId="{4696BDC9-DA62-439F-953F-C548145FE97A}" destId="{E35563EE-CBA3-4D3A-AFE2-1DEF997C4D50}" srcOrd="2" destOrd="0" parTransId="{88F3790B-C346-4226-8F46-88F3CCF0561C}" sibTransId="{D6D5EC0E-F20F-4CC5-ADC5-685B72E99DB0}"/>
    <dgm:cxn modelId="{D041CC28-5EEA-4982-A790-4D09168449F9}" type="presOf" srcId="{4696BDC9-DA62-439F-953F-C548145FE97A}" destId="{4575896E-8688-41D8-8776-08AF42A3CF49}" srcOrd="0" destOrd="0" presId="urn:microsoft.com/office/officeart/2005/8/layout/lProcess3"/>
    <dgm:cxn modelId="{BA65812B-AD79-4779-99F8-C41484DC28AD}" srcId="{4696BDC9-DA62-439F-953F-C548145FE97A}" destId="{3E207669-80C5-4C23-8A98-462C3D878179}" srcOrd="0" destOrd="0" parTransId="{2874F4E2-3C54-4115-9A66-65E975267B1F}" sibTransId="{A6A7FAB6-479E-4C4C-9365-1B4F8814D066}"/>
    <dgm:cxn modelId="{EB1B9D38-FE90-44D3-A4DB-3E324C0D23D1}" srcId="{4696BDC9-DA62-439F-953F-C548145FE97A}" destId="{DCD2A0EB-8FB3-4BE2-B173-1C2C86A24C9E}" srcOrd="3" destOrd="0" parTransId="{4ED2B89E-B1F6-47B4-B897-D2AF4A4497F0}" sibTransId="{9DE410B0-66D7-4DD4-B37D-43407DE7F09E}"/>
    <dgm:cxn modelId="{FD70266B-871C-45F5-9B27-51F8DC448AEC}" srcId="{4696BDC9-DA62-439F-953F-C548145FE97A}" destId="{E024314E-7F02-44D9-9EE1-B545F5CD2762}" srcOrd="1" destOrd="0" parTransId="{7C21AEB3-D361-4E64-A6D3-E15648E076B4}" sibTransId="{9B772934-12EF-4FD3-94C4-B5E241A133D3}"/>
    <dgm:cxn modelId="{3BBDE75A-9215-41AE-B5DF-77D1D069DD4C}" type="presOf" srcId="{3E207669-80C5-4C23-8A98-462C3D878179}" destId="{E4DA5337-301A-4418-B6CD-7B93D2B5E168}" srcOrd="0" destOrd="0" presId="urn:microsoft.com/office/officeart/2005/8/layout/lProcess3"/>
    <dgm:cxn modelId="{E0050DE1-D464-4177-9FE2-3C593C8A30DE}" type="presOf" srcId="{DCD2A0EB-8FB3-4BE2-B173-1C2C86A24C9E}" destId="{2E41BC74-A5BF-4832-AB60-CDBA97C06B9E}" srcOrd="0" destOrd="0" presId="urn:microsoft.com/office/officeart/2005/8/layout/lProcess3"/>
    <dgm:cxn modelId="{E2A806E2-4B2E-4B8F-B4D3-B72766F47327}" type="presOf" srcId="{E024314E-7F02-44D9-9EE1-B545F5CD2762}" destId="{05B94B44-DEE2-4F9D-8FDD-4B8E2C2677BE}" srcOrd="0" destOrd="0" presId="urn:microsoft.com/office/officeart/2005/8/layout/lProcess3"/>
    <dgm:cxn modelId="{F8AA34E8-4389-433E-A866-B709C13D0AB3}" type="presOf" srcId="{E35563EE-CBA3-4D3A-AFE2-1DEF997C4D50}" destId="{FADD0F06-5504-49D0-9312-2434DFFD5391}" srcOrd="0" destOrd="0" presId="urn:microsoft.com/office/officeart/2005/8/layout/lProcess3"/>
    <dgm:cxn modelId="{4C4390EB-90F3-441B-B10E-54DCDE56A98A}" type="presParOf" srcId="{4575896E-8688-41D8-8776-08AF42A3CF49}" destId="{20722602-AD10-4D05-B632-02D5F8FA8597}" srcOrd="0" destOrd="0" presId="urn:microsoft.com/office/officeart/2005/8/layout/lProcess3"/>
    <dgm:cxn modelId="{8912A3B5-CFD7-4249-BDEF-031D32967BA9}" type="presParOf" srcId="{20722602-AD10-4D05-B632-02D5F8FA8597}" destId="{E4DA5337-301A-4418-B6CD-7B93D2B5E168}" srcOrd="0" destOrd="0" presId="urn:microsoft.com/office/officeart/2005/8/layout/lProcess3"/>
    <dgm:cxn modelId="{AE82D599-6370-40FC-B163-8C4A6A619A74}" type="presParOf" srcId="{4575896E-8688-41D8-8776-08AF42A3CF49}" destId="{17C27FD6-EF8C-4F78-A9AC-6A497490A5D9}" srcOrd="1" destOrd="0" presId="urn:microsoft.com/office/officeart/2005/8/layout/lProcess3"/>
    <dgm:cxn modelId="{D1CD4795-A9D4-4C1D-A1C0-9375D26A163A}" type="presParOf" srcId="{4575896E-8688-41D8-8776-08AF42A3CF49}" destId="{D41476F2-878E-4815-9A70-F4F8944B02D5}" srcOrd="2" destOrd="0" presId="urn:microsoft.com/office/officeart/2005/8/layout/lProcess3"/>
    <dgm:cxn modelId="{2C36AC7D-4E18-497B-820C-20DCCEF63678}" type="presParOf" srcId="{D41476F2-878E-4815-9A70-F4F8944B02D5}" destId="{05B94B44-DEE2-4F9D-8FDD-4B8E2C2677BE}" srcOrd="0" destOrd="0" presId="urn:microsoft.com/office/officeart/2005/8/layout/lProcess3"/>
    <dgm:cxn modelId="{E3114F19-0CDD-4F4D-91B5-A9487A53C1D7}" type="presParOf" srcId="{4575896E-8688-41D8-8776-08AF42A3CF49}" destId="{A4ECF57C-4438-44CF-8261-AEF6506C5ADE}" srcOrd="3" destOrd="0" presId="urn:microsoft.com/office/officeart/2005/8/layout/lProcess3"/>
    <dgm:cxn modelId="{3343F355-AD03-4546-8BE8-76E50B4BE4EC}" type="presParOf" srcId="{4575896E-8688-41D8-8776-08AF42A3CF49}" destId="{00A91D7A-B435-44D5-A194-5632FD7063E1}" srcOrd="4" destOrd="0" presId="urn:microsoft.com/office/officeart/2005/8/layout/lProcess3"/>
    <dgm:cxn modelId="{D8CC85DA-AE03-4A4D-AFD8-85648F66C4FC}" type="presParOf" srcId="{00A91D7A-B435-44D5-A194-5632FD7063E1}" destId="{FADD0F06-5504-49D0-9312-2434DFFD5391}" srcOrd="0" destOrd="0" presId="urn:microsoft.com/office/officeart/2005/8/layout/lProcess3"/>
    <dgm:cxn modelId="{953E91CA-98FD-422F-961F-1F532973566B}" type="presParOf" srcId="{4575896E-8688-41D8-8776-08AF42A3CF49}" destId="{6C486896-A50A-4075-A90F-5E7AD14375DA}" srcOrd="5" destOrd="0" presId="urn:microsoft.com/office/officeart/2005/8/layout/lProcess3"/>
    <dgm:cxn modelId="{9B6695F8-126F-4807-A67D-DE582251C1EE}" type="presParOf" srcId="{4575896E-8688-41D8-8776-08AF42A3CF49}" destId="{B9332929-4734-4627-AFE1-F86430FB6664}" srcOrd="6" destOrd="0" presId="urn:microsoft.com/office/officeart/2005/8/layout/lProcess3"/>
    <dgm:cxn modelId="{CFD6D7D4-FA13-4176-84AD-4B405857DA9D}" type="presParOf" srcId="{B9332929-4734-4627-AFE1-F86430FB6664}" destId="{2E41BC74-A5BF-4832-AB60-CDBA97C06B9E}"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130FAC-688B-44B5-8E42-2134782D268D}" type="doc">
      <dgm:prSet loTypeId="urn:microsoft.com/office/officeart/2005/8/layout/radial5" loCatId="cycle" qsTypeId="urn:microsoft.com/office/officeart/2005/8/quickstyle/3d2" qsCatId="3D" csTypeId="urn:microsoft.com/office/officeart/2005/8/colors/colorful5" csCatId="colorful" phldr="1"/>
      <dgm:spPr/>
      <dgm:t>
        <a:bodyPr/>
        <a:lstStyle/>
        <a:p>
          <a:endParaRPr lang="fr-FR"/>
        </a:p>
      </dgm:t>
    </dgm:pt>
    <dgm:pt modelId="{B887D1B0-6114-42D3-93F5-0B5794EB0660}">
      <dgm:prSet phldrT="[Texte]" custT="1"/>
      <dgm:spPr/>
      <dgm:t>
        <a:bodyPr/>
        <a:lstStyle/>
        <a:p>
          <a:pPr rtl="1"/>
          <a:r>
            <a:rPr lang="ar-MA" sz="2000" b="1" dirty="0">
              <a:solidFill>
                <a:schemeClr val="tx1"/>
              </a:solidFill>
            </a:rPr>
            <a:t>وظائف المدرسة حسب الرؤية </a:t>
          </a:r>
          <a:r>
            <a:rPr lang="ar-MA" sz="2000" b="1" dirty="0" err="1">
              <a:solidFill>
                <a:schemeClr val="tx1"/>
              </a:solidFill>
            </a:rPr>
            <a:t>الإستراتيجية</a:t>
          </a:r>
          <a:endParaRPr lang="fr-FR" sz="2000" b="1" dirty="0">
            <a:solidFill>
              <a:schemeClr val="tx1"/>
            </a:solidFill>
          </a:endParaRPr>
        </a:p>
      </dgm:t>
    </dgm:pt>
    <dgm:pt modelId="{493BD20C-92EB-4D93-AA91-9F411857DBAC}" type="parTrans" cxnId="{9094F01D-60D2-4625-A7CF-ED60EF28068F}">
      <dgm:prSet/>
      <dgm:spPr/>
      <dgm:t>
        <a:bodyPr/>
        <a:lstStyle/>
        <a:p>
          <a:endParaRPr lang="fr-FR"/>
        </a:p>
      </dgm:t>
    </dgm:pt>
    <dgm:pt modelId="{2D2A8FD0-3410-44F8-8B0A-BED3074315D5}" type="sibTrans" cxnId="{9094F01D-60D2-4625-A7CF-ED60EF28068F}">
      <dgm:prSet/>
      <dgm:spPr/>
      <dgm:t>
        <a:bodyPr/>
        <a:lstStyle/>
        <a:p>
          <a:endParaRPr lang="fr-FR"/>
        </a:p>
      </dgm:t>
    </dgm:pt>
    <dgm:pt modelId="{880AD08A-D389-40B3-B14D-0179C23F4B19}">
      <dgm:prSet phldrT="[Texte]" custT="1"/>
      <dgm:spPr/>
      <dgm:t>
        <a:bodyPr/>
        <a:lstStyle/>
        <a:p>
          <a:r>
            <a:rPr lang="ar-MA" sz="2000" dirty="0">
              <a:solidFill>
                <a:schemeClr val="tx1"/>
              </a:solidFill>
            </a:rPr>
            <a:t>التأهيل</a:t>
          </a:r>
          <a:endParaRPr lang="fr-FR" sz="2000" dirty="0">
            <a:solidFill>
              <a:schemeClr val="tx1"/>
            </a:solidFill>
          </a:endParaRPr>
        </a:p>
      </dgm:t>
    </dgm:pt>
    <dgm:pt modelId="{6D69B6BB-B5A4-4ECC-8234-040BEAC5A163}" type="parTrans" cxnId="{FAF7162D-ABD7-405C-8458-0C62298EC0DE}">
      <dgm:prSet/>
      <dgm:spPr/>
      <dgm:t>
        <a:bodyPr/>
        <a:lstStyle/>
        <a:p>
          <a:endParaRPr lang="fr-FR"/>
        </a:p>
      </dgm:t>
    </dgm:pt>
    <dgm:pt modelId="{05B99521-735B-40C5-8D76-C8AA1EAD9355}" type="sibTrans" cxnId="{FAF7162D-ABD7-405C-8458-0C62298EC0DE}">
      <dgm:prSet/>
      <dgm:spPr/>
      <dgm:t>
        <a:bodyPr/>
        <a:lstStyle/>
        <a:p>
          <a:endParaRPr lang="fr-FR"/>
        </a:p>
      </dgm:t>
    </dgm:pt>
    <dgm:pt modelId="{19F3AE27-FCAA-4186-889E-10C776B11DA4}">
      <dgm:prSet phldrT="[Texte]" custT="1"/>
      <dgm:spPr/>
      <dgm:t>
        <a:bodyPr/>
        <a:lstStyle/>
        <a:p>
          <a:r>
            <a:rPr lang="ar-MA" sz="2000" dirty="0">
              <a:solidFill>
                <a:schemeClr val="tx1"/>
              </a:solidFill>
            </a:rPr>
            <a:t>البحث</a:t>
          </a:r>
          <a:r>
            <a:rPr lang="ar-MA" sz="2400" dirty="0">
              <a:solidFill>
                <a:schemeClr val="tx1"/>
              </a:solidFill>
            </a:rPr>
            <a:t> </a:t>
          </a:r>
          <a:r>
            <a:rPr lang="ar-MA" sz="2400" dirty="0" err="1">
              <a:solidFill>
                <a:schemeClr val="tx1"/>
              </a:solidFill>
            </a:rPr>
            <a:t>والإبتكار</a:t>
          </a:r>
          <a:endParaRPr lang="fr-FR" sz="2400" dirty="0">
            <a:solidFill>
              <a:schemeClr val="tx1"/>
            </a:solidFill>
          </a:endParaRPr>
        </a:p>
      </dgm:t>
    </dgm:pt>
    <dgm:pt modelId="{1CCE170D-3C53-45CB-9FCB-1EFA35D83C42}" type="parTrans" cxnId="{39F4DC4A-F1E2-425D-96A4-14AB0102960F}">
      <dgm:prSet/>
      <dgm:spPr/>
      <dgm:t>
        <a:bodyPr/>
        <a:lstStyle/>
        <a:p>
          <a:endParaRPr lang="fr-FR"/>
        </a:p>
      </dgm:t>
    </dgm:pt>
    <dgm:pt modelId="{0E85A455-CBDD-4F4F-8432-1D2016817547}" type="sibTrans" cxnId="{39F4DC4A-F1E2-425D-96A4-14AB0102960F}">
      <dgm:prSet/>
      <dgm:spPr/>
      <dgm:t>
        <a:bodyPr/>
        <a:lstStyle/>
        <a:p>
          <a:endParaRPr lang="fr-FR"/>
        </a:p>
      </dgm:t>
    </dgm:pt>
    <dgm:pt modelId="{22677546-4022-4E6E-86CF-38D838B2101A}">
      <dgm:prSet phldrT="[Texte]" custT="1"/>
      <dgm:spPr/>
      <dgm:t>
        <a:bodyPr/>
        <a:lstStyle/>
        <a:p>
          <a:r>
            <a:rPr lang="ar-MA" sz="2000" dirty="0">
              <a:solidFill>
                <a:schemeClr val="tx1"/>
              </a:solidFill>
            </a:rPr>
            <a:t>التكوين والتأطير</a:t>
          </a:r>
          <a:endParaRPr lang="fr-FR" sz="2000" dirty="0">
            <a:solidFill>
              <a:schemeClr val="tx1"/>
            </a:solidFill>
          </a:endParaRPr>
        </a:p>
      </dgm:t>
    </dgm:pt>
    <dgm:pt modelId="{FAB8B16C-0030-4470-9367-567EAF05F525}" type="parTrans" cxnId="{17FAB791-2F8A-4574-99E7-6DE3F766159D}">
      <dgm:prSet/>
      <dgm:spPr/>
      <dgm:t>
        <a:bodyPr/>
        <a:lstStyle/>
        <a:p>
          <a:endParaRPr lang="fr-FR"/>
        </a:p>
      </dgm:t>
    </dgm:pt>
    <dgm:pt modelId="{92278B24-2094-477E-BEC7-DF5B2DA28640}" type="sibTrans" cxnId="{17FAB791-2F8A-4574-99E7-6DE3F766159D}">
      <dgm:prSet/>
      <dgm:spPr/>
      <dgm:t>
        <a:bodyPr/>
        <a:lstStyle/>
        <a:p>
          <a:endParaRPr lang="fr-FR"/>
        </a:p>
      </dgm:t>
    </dgm:pt>
    <dgm:pt modelId="{E1C3ABF2-AC55-4A85-A5AE-4D3E494A476C}">
      <dgm:prSet phldrT="[Texte]" custT="1"/>
      <dgm:spPr/>
      <dgm:t>
        <a:bodyPr/>
        <a:lstStyle/>
        <a:p>
          <a:r>
            <a:rPr lang="ar-MA" sz="2000" dirty="0">
              <a:solidFill>
                <a:schemeClr val="tx1"/>
              </a:solidFill>
            </a:rPr>
            <a:t>التعليم والتنشئة </a:t>
          </a:r>
          <a:r>
            <a:rPr lang="ar-MA" sz="2000" dirty="0" err="1">
              <a:solidFill>
                <a:schemeClr val="tx1"/>
              </a:solidFill>
            </a:rPr>
            <a:t>الإجتماعية</a:t>
          </a:r>
          <a:endParaRPr lang="fr-FR" sz="2000" dirty="0">
            <a:solidFill>
              <a:schemeClr val="tx1"/>
            </a:solidFill>
          </a:endParaRPr>
        </a:p>
      </dgm:t>
    </dgm:pt>
    <dgm:pt modelId="{643AFBFC-DAA2-407E-8911-C24959B1C30B}" type="parTrans" cxnId="{49A3EFBB-9FEE-40B8-BDE0-CF673154B237}">
      <dgm:prSet/>
      <dgm:spPr/>
      <dgm:t>
        <a:bodyPr/>
        <a:lstStyle/>
        <a:p>
          <a:endParaRPr lang="fr-FR"/>
        </a:p>
      </dgm:t>
    </dgm:pt>
    <dgm:pt modelId="{844FE2E5-E616-487F-B48D-761602C4F73B}" type="sibTrans" cxnId="{49A3EFBB-9FEE-40B8-BDE0-CF673154B237}">
      <dgm:prSet/>
      <dgm:spPr/>
      <dgm:t>
        <a:bodyPr/>
        <a:lstStyle/>
        <a:p>
          <a:endParaRPr lang="fr-FR"/>
        </a:p>
      </dgm:t>
    </dgm:pt>
    <dgm:pt modelId="{40C59592-95C5-4E2B-A630-1050AE1896E5}">
      <dgm:prSet custT="1"/>
      <dgm:spPr/>
      <dgm:t>
        <a:bodyPr/>
        <a:lstStyle/>
        <a:p>
          <a:r>
            <a:rPr lang="ar-MA" sz="2000" dirty="0">
              <a:solidFill>
                <a:schemeClr val="tx1"/>
              </a:solidFill>
            </a:rPr>
            <a:t>تيسير الاندماج الاقتصادي والاجتماعي والثقافي</a:t>
          </a:r>
          <a:endParaRPr lang="fr-FR" sz="2000" dirty="0">
            <a:solidFill>
              <a:schemeClr val="tx1"/>
            </a:solidFill>
          </a:endParaRPr>
        </a:p>
      </dgm:t>
    </dgm:pt>
    <dgm:pt modelId="{BB5298A2-3517-4143-AC34-EF33FA438579}" type="parTrans" cxnId="{D84FC6F1-5444-4925-B666-0A73FB53B563}">
      <dgm:prSet/>
      <dgm:spPr/>
      <dgm:t>
        <a:bodyPr/>
        <a:lstStyle/>
        <a:p>
          <a:endParaRPr lang="fr-FR"/>
        </a:p>
      </dgm:t>
    </dgm:pt>
    <dgm:pt modelId="{81EFD22B-1C64-4FE5-918C-FC06D3D7A264}" type="sibTrans" cxnId="{D84FC6F1-5444-4925-B666-0A73FB53B563}">
      <dgm:prSet/>
      <dgm:spPr/>
      <dgm:t>
        <a:bodyPr/>
        <a:lstStyle/>
        <a:p>
          <a:endParaRPr lang="fr-FR"/>
        </a:p>
      </dgm:t>
    </dgm:pt>
    <dgm:pt modelId="{75EA43C5-DF6D-47CC-BC48-98786095097E}" type="pres">
      <dgm:prSet presAssocID="{D2130FAC-688B-44B5-8E42-2134782D268D}" presName="Name0" presStyleCnt="0">
        <dgm:presLayoutVars>
          <dgm:chMax val="1"/>
          <dgm:dir/>
          <dgm:animLvl val="ctr"/>
          <dgm:resizeHandles val="exact"/>
        </dgm:presLayoutVars>
      </dgm:prSet>
      <dgm:spPr/>
    </dgm:pt>
    <dgm:pt modelId="{7A5AA9CB-B031-4A99-B2DB-5B24FA30EA4B}" type="pres">
      <dgm:prSet presAssocID="{B887D1B0-6114-42D3-93F5-0B5794EB0660}" presName="centerShape" presStyleLbl="node0" presStyleIdx="0" presStyleCnt="1" custScaleX="117259"/>
      <dgm:spPr/>
    </dgm:pt>
    <dgm:pt modelId="{845AA6EC-EE8A-4868-AE1F-424178BBF3CE}" type="pres">
      <dgm:prSet presAssocID="{6D69B6BB-B5A4-4ECC-8234-040BEAC5A163}" presName="parTrans" presStyleLbl="sibTrans2D1" presStyleIdx="0" presStyleCnt="5"/>
      <dgm:spPr/>
    </dgm:pt>
    <dgm:pt modelId="{1A7B78A2-3F02-405E-912E-3D721A7C20FE}" type="pres">
      <dgm:prSet presAssocID="{6D69B6BB-B5A4-4ECC-8234-040BEAC5A163}" presName="connectorText" presStyleLbl="sibTrans2D1" presStyleIdx="0" presStyleCnt="5"/>
      <dgm:spPr/>
    </dgm:pt>
    <dgm:pt modelId="{F676805D-79CE-4283-B306-F5EFAAB6E764}" type="pres">
      <dgm:prSet presAssocID="{880AD08A-D389-40B3-B14D-0179C23F4B19}" presName="node" presStyleLbl="node1" presStyleIdx="0" presStyleCnt="5">
        <dgm:presLayoutVars>
          <dgm:bulletEnabled val="1"/>
        </dgm:presLayoutVars>
      </dgm:prSet>
      <dgm:spPr/>
    </dgm:pt>
    <dgm:pt modelId="{D75B690E-4070-4454-BD25-872ACFD5ED61}" type="pres">
      <dgm:prSet presAssocID="{1CCE170D-3C53-45CB-9FCB-1EFA35D83C42}" presName="parTrans" presStyleLbl="sibTrans2D1" presStyleIdx="1" presStyleCnt="5"/>
      <dgm:spPr/>
    </dgm:pt>
    <dgm:pt modelId="{C6E26A4D-055E-49A1-8270-5EB048ADCA98}" type="pres">
      <dgm:prSet presAssocID="{1CCE170D-3C53-45CB-9FCB-1EFA35D83C42}" presName="connectorText" presStyleLbl="sibTrans2D1" presStyleIdx="1" presStyleCnt="5"/>
      <dgm:spPr/>
    </dgm:pt>
    <dgm:pt modelId="{9AFF8EAC-D234-4E77-B757-8A93919AFD31}" type="pres">
      <dgm:prSet presAssocID="{19F3AE27-FCAA-4186-889E-10C776B11DA4}" presName="node" presStyleLbl="node1" presStyleIdx="1" presStyleCnt="5">
        <dgm:presLayoutVars>
          <dgm:bulletEnabled val="1"/>
        </dgm:presLayoutVars>
      </dgm:prSet>
      <dgm:spPr/>
    </dgm:pt>
    <dgm:pt modelId="{69BD45A3-921B-49C6-BB05-B89DB3947240}" type="pres">
      <dgm:prSet presAssocID="{FAB8B16C-0030-4470-9367-567EAF05F525}" presName="parTrans" presStyleLbl="sibTrans2D1" presStyleIdx="2" presStyleCnt="5"/>
      <dgm:spPr/>
    </dgm:pt>
    <dgm:pt modelId="{5EFEB9FB-395B-4FCD-AE3D-14C5BE2DFEC7}" type="pres">
      <dgm:prSet presAssocID="{FAB8B16C-0030-4470-9367-567EAF05F525}" presName="connectorText" presStyleLbl="sibTrans2D1" presStyleIdx="2" presStyleCnt="5"/>
      <dgm:spPr/>
    </dgm:pt>
    <dgm:pt modelId="{B6C072ED-2DC8-412D-8977-76F78A1B35A8}" type="pres">
      <dgm:prSet presAssocID="{22677546-4022-4E6E-86CF-38D838B2101A}" presName="node" presStyleLbl="node1" presStyleIdx="2" presStyleCnt="5">
        <dgm:presLayoutVars>
          <dgm:bulletEnabled val="1"/>
        </dgm:presLayoutVars>
      </dgm:prSet>
      <dgm:spPr/>
    </dgm:pt>
    <dgm:pt modelId="{82B50EC9-C882-437D-87D9-599DFDDBB327}" type="pres">
      <dgm:prSet presAssocID="{643AFBFC-DAA2-407E-8911-C24959B1C30B}" presName="parTrans" presStyleLbl="sibTrans2D1" presStyleIdx="3" presStyleCnt="5"/>
      <dgm:spPr/>
    </dgm:pt>
    <dgm:pt modelId="{DCE6F76E-B613-4C0D-ADE9-83E2F691668C}" type="pres">
      <dgm:prSet presAssocID="{643AFBFC-DAA2-407E-8911-C24959B1C30B}" presName="connectorText" presStyleLbl="sibTrans2D1" presStyleIdx="3" presStyleCnt="5"/>
      <dgm:spPr/>
    </dgm:pt>
    <dgm:pt modelId="{60A95F8D-1574-4B80-B96E-D167B454E39D}" type="pres">
      <dgm:prSet presAssocID="{E1C3ABF2-AC55-4A85-A5AE-4D3E494A476C}" presName="node" presStyleLbl="node1" presStyleIdx="3" presStyleCnt="5">
        <dgm:presLayoutVars>
          <dgm:bulletEnabled val="1"/>
        </dgm:presLayoutVars>
      </dgm:prSet>
      <dgm:spPr/>
    </dgm:pt>
    <dgm:pt modelId="{4C9940E8-D277-4E4E-A8BD-2FE728D69FCE}" type="pres">
      <dgm:prSet presAssocID="{BB5298A2-3517-4143-AC34-EF33FA438579}" presName="parTrans" presStyleLbl="sibTrans2D1" presStyleIdx="4" presStyleCnt="5"/>
      <dgm:spPr/>
    </dgm:pt>
    <dgm:pt modelId="{A5F7C3DE-2B64-49F8-9749-0178F32F658F}" type="pres">
      <dgm:prSet presAssocID="{BB5298A2-3517-4143-AC34-EF33FA438579}" presName="connectorText" presStyleLbl="sibTrans2D1" presStyleIdx="4" presStyleCnt="5"/>
      <dgm:spPr/>
    </dgm:pt>
    <dgm:pt modelId="{4BB15FBD-8DAD-40A6-BA06-80D0F1A26C2B}" type="pres">
      <dgm:prSet presAssocID="{40C59592-95C5-4E2B-A630-1050AE1896E5}" presName="node" presStyleLbl="node1" presStyleIdx="4" presStyleCnt="5">
        <dgm:presLayoutVars>
          <dgm:bulletEnabled val="1"/>
        </dgm:presLayoutVars>
      </dgm:prSet>
      <dgm:spPr/>
    </dgm:pt>
  </dgm:ptLst>
  <dgm:cxnLst>
    <dgm:cxn modelId="{0ECAA303-3ED4-4CF5-96D0-3CCC3D495905}" type="presOf" srcId="{BB5298A2-3517-4143-AC34-EF33FA438579}" destId="{4C9940E8-D277-4E4E-A8BD-2FE728D69FCE}" srcOrd="0" destOrd="0" presId="urn:microsoft.com/office/officeart/2005/8/layout/radial5"/>
    <dgm:cxn modelId="{0A032D15-8C43-4EF2-851A-1045EC551AEC}" type="presOf" srcId="{1CCE170D-3C53-45CB-9FCB-1EFA35D83C42}" destId="{D75B690E-4070-4454-BD25-872ACFD5ED61}" srcOrd="0" destOrd="0" presId="urn:microsoft.com/office/officeart/2005/8/layout/radial5"/>
    <dgm:cxn modelId="{9094F01D-60D2-4625-A7CF-ED60EF28068F}" srcId="{D2130FAC-688B-44B5-8E42-2134782D268D}" destId="{B887D1B0-6114-42D3-93F5-0B5794EB0660}" srcOrd="0" destOrd="0" parTransId="{493BD20C-92EB-4D93-AA91-9F411857DBAC}" sibTransId="{2D2A8FD0-3410-44F8-8B0A-BED3074315D5}"/>
    <dgm:cxn modelId="{6A6DCB24-7061-4ADD-999D-4AB762F1B90E}" type="presOf" srcId="{BB5298A2-3517-4143-AC34-EF33FA438579}" destId="{A5F7C3DE-2B64-49F8-9749-0178F32F658F}" srcOrd="1" destOrd="0" presId="urn:microsoft.com/office/officeart/2005/8/layout/radial5"/>
    <dgm:cxn modelId="{FAF7162D-ABD7-405C-8458-0C62298EC0DE}" srcId="{B887D1B0-6114-42D3-93F5-0B5794EB0660}" destId="{880AD08A-D389-40B3-B14D-0179C23F4B19}" srcOrd="0" destOrd="0" parTransId="{6D69B6BB-B5A4-4ECC-8234-040BEAC5A163}" sibTransId="{05B99521-735B-40C5-8D76-C8AA1EAD9355}"/>
    <dgm:cxn modelId="{5A92A037-C8D1-499E-AB40-1FDCF4871952}" type="presOf" srcId="{FAB8B16C-0030-4470-9367-567EAF05F525}" destId="{5EFEB9FB-395B-4FCD-AE3D-14C5BE2DFEC7}" srcOrd="1" destOrd="0" presId="urn:microsoft.com/office/officeart/2005/8/layout/radial5"/>
    <dgm:cxn modelId="{E0002A67-B728-4ACC-95AD-98368B47BCA9}" type="presOf" srcId="{40C59592-95C5-4E2B-A630-1050AE1896E5}" destId="{4BB15FBD-8DAD-40A6-BA06-80D0F1A26C2B}" srcOrd="0" destOrd="0" presId="urn:microsoft.com/office/officeart/2005/8/layout/radial5"/>
    <dgm:cxn modelId="{39F4DC4A-F1E2-425D-96A4-14AB0102960F}" srcId="{B887D1B0-6114-42D3-93F5-0B5794EB0660}" destId="{19F3AE27-FCAA-4186-889E-10C776B11DA4}" srcOrd="1" destOrd="0" parTransId="{1CCE170D-3C53-45CB-9FCB-1EFA35D83C42}" sibTransId="{0E85A455-CBDD-4F4F-8432-1D2016817547}"/>
    <dgm:cxn modelId="{6E3B5C70-7070-4D19-9CF9-9209CF91577F}" type="presOf" srcId="{643AFBFC-DAA2-407E-8911-C24959B1C30B}" destId="{DCE6F76E-B613-4C0D-ADE9-83E2F691668C}" srcOrd="1" destOrd="0" presId="urn:microsoft.com/office/officeart/2005/8/layout/radial5"/>
    <dgm:cxn modelId="{D01EF057-6900-44C9-8FE7-8F2702BFD9B3}" type="presOf" srcId="{E1C3ABF2-AC55-4A85-A5AE-4D3E494A476C}" destId="{60A95F8D-1574-4B80-B96E-D167B454E39D}" srcOrd="0" destOrd="0" presId="urn:microsoft.com/office/officeart/2005/8/layout/radial5"/>
    <dgm:cxn modelId="{B5906F83-8A08-492D-9E79-6104B5A2677C}" type="presOf" srcId="{643AFBFC-DAA2-407E-8911-C24959B1C30B}" destId="{82B50EC9-C882-437D-87D9-599DFDDBB327}" srcOrd="0" destOrd="0" presId="urn:microsoft.com/office/officeart/2005/8/layout/radial5"/>
    <dgm:cxn modelId="{348E1987-7BB3-4867-A7E7-F3BCF6FAB726}" type="presOf" srcId="{1CCE170D-3C53-45CB-9FCB-1EFA35D83C42}" destId="{C6E26A4D-055E-49A1-8270-5EB048ADCA98}" srcOrd="1" destOrd="0" presId="urn:microsoft.com/office/officeart/2005/8/layout/radial5"/>
    <dgm:cxn modelId="{05121B8F-E5DB-46E6-85D9-A4D2489C852B}" type="presOf" srcId="{FAB8B16C-0030-4470-9367-567EAF05F525}" destId="{69BD45A3-921B-49C6-BB05-B89DB3947240}" srcOrd="0" destOrd="0" presId="urn:microsoft.com/office/officeart/2005/8/layout/radial5"/>
    <dgm:cxn modelId="{17FAB791-2F8A-4574-99E7-6DE3F766159D}" srcId="{B887D1B0-6114-42D3-93F5-0B5794EB0660}" destId="{22677546-4022-4E6E-86CF-38D838B2101A}" srcOrd="2" destOrd="0" parTransId="{FAB8B16C-0030-4470-9367-567EAF05F525}" sibTransId="{92278B24-2094-477E-BEC7-DF5B2DA28640}"/>
    <dgm:cxn modelId="{0609B49A-D975-468E-8F9D-C25D10D2789B}" type="presOf" srcId="{880AD08A-D389-40B3-B14D-0179C23F4B19}" destId="{F676805D-79CE-4283-B306-F5EFAAB6E764}" srcOrd="0" destOrd="0" presId="urn:microsoft.com/office/officeart/2005/8/layout/radial5"/>
    <dgm:cxn modelId="{F917CC9A-BC86-48DA-91F9-7DC0CB362D82}" type="presOf" srcId="{22677546-4022-4E6E-86CF-38D838B2101A}" destId="{B6C072ED-2DC8-412D-8977-76F78A1B35A8}" srcOrd="0" destOrd="0" presId="urn:microsoft.com/office/officeart/2005/8/layout/radial5"/>
    <dgm:cxn modelId="{49A3EFBB-9FEE-40B8-BDE0-CF673154B237}" srcId="{B887D1B0-6114-42D3-93F5-0B5794EB0660}" destId="{E1C3ABF2-AC55-4A85-A5AE-4D3E494A476C}" srcOrd="3" destOrd="0" parTransId="{643AFBFC-DAA2-407E-8911-C24959B1C30B}" sibTransId="{844FE2E5-E616-487F-B48D-761602C4F73B}"/>
    <dgm:cxn modelId="{E8E0ECCF-C135-41E1-8C24-A22000F0119D}" type="presOf" srcId="{B887D1B0-6114-42D3-93F5-0B5794EB0660}" destId="{7A5AA9CB-B031-4A99-B2DB-5B24FA30EA4B}" srcOrd="0" destOrd="0" presId="urn:microsoft.com/office/officeart/2005/8/layout/radial5"/>
    <dgm:cxn modelId="{D59065D0-BADB-47DC-8288-FA7FB3117FB5}" type="presOf" srcId="{6D69B6BB-B5A4-4ECC-8234-040BEAC5A163}" destId="{1A7B78A2-3F02-405E-912E-3D721A7C20FE}" srcOrd="1" destOrd="0" presId="urn:microsoft.com/office/officeart/2005/8/layout/radial5"/>
    <dgm:cxn modelId="{3D3E8BD3-9F9F-474C-8E00-4CC3C41874AD}" type="presOf" srcId="{6D69B6BB-B5A4-4ECC-8234-040BEAC5A163}" destId="{845AA6EC-EE8A-4868-AE1F-424178BBF3CE}" srcOrd="0" destOrd="0" presId="urn:microsoft.com/office/officeart/2005/8/layout/radial5"/>
    <dgm:cxn modelId="{31986EE8-2126-43A6-B28E-F534E737D114}" type="presOf" srcId="{D2130FAC-688B-44B5-8E42-2134782D268D}" destId="{75EA43C5-DF6D-47CC-BC48-98786095097E}" srcOrd="0" destOrd="0" presId="urn:microsoft.com/office/officeart/2005/8/layout/radial5"/>
    <dgm:cxn modelId="{D84FC6F1-5444-4925-B666-0A73FB53B563}" srcId="{B887D1B0-6114-42D3-93F5-0B5794EB0660}" destId="{40C59592-95C5-4E2B-A630-1050AE1896E5}" srcOrd="4" destOrd="0" parTransId="{BB5298A2-3517-4143-AC34-EF33FA438579}" sibTransId="{81EFD22B-1C64-4FE5-918C-FC06D3D7A264}"/>
    <dgm:cxn modelId="{4A9A3AF5-7E27-49D4-A85A-8EC5F48A59BF}" type="presOf" srcId="{19F3AE27-FCAA-4186-889E-10C776B11DA4}" destId="{9AFF8EAC-D234-4E77-B757-8A93919AFD31}" srcOrd="0" destOrd="0" presId="urn:microsoft.com/office/officeart/2005/8/layout/radial5"/>
    <dgm:cxn modelId="{5778E808-5D69-4A99-9242-F94A1143094B}" type="presParOf" srcId="{75EA43C5-DF6D-47CC-BC48-98786095097E}" destId="{7A5AA9CB-B031-4A99-B2DB-5B24FA30EA4B}" srcOrd="0" destOrd="0" presId="urn:microsoft.com/office/officeart/2005/8/layout/radial5"/>
    <dgm:cxn modelId="{041ABDD4-39FA-4723-B2C9-4AD279EA2AEF}" type="presParOf" srcId="{75EA43C5-DF6D-47CC-BC48-98786095097E}" destId="{845AA6EC-EE8A-4868-AE1F-424178BBF3CE}" srcOrd="1" destOrd="0" presId="urn:microsoft.com/office/officeart/2005/8/layout/radial5"/>
    <dgm:cxn modelId="{643C7DD7-A0C8-4E56-8334-8183EB4DEC1A}" type="presParOf" srcId="{845AA6EC-EE8A-4868-AE1F-424178BBF3CE}" destId="{1A7B78A2-3F02-405E-912E-3D721A7C20FE}" srcOrd="0" destOrd="0" presId="urn:microsoft.com/office/officeart/2005/8/layout/radial5"/>
    <dgm:cxn modelId="{14E51C1F-6FD9-4AAC-AD48-92E77DE9B5FA}" type="presParOf" srcId="{75EA43C5-DF6D-47CC-BC48-98786095097E}" destId="{F676805D-79CE-4283-B306-F5EFAAB6E764}" srcOrd="2" destOrd="0" presId="urn:microsoft.com/office/officeart/2005/8/layout/radial5"/>
    <dgm:cxn modelId="{7026A920-8A83-4237-967B-46F3C68D8ED3}" type="presParOf" srcId="{75EA43C5-DF6D-47CC-BC48-98786095097E}" destId="{D75B690E-4070-4454-BD25-872ACFD5ED61}" srcOrd="3" destOrd="0" presId="urn:microsoft.com/office/officeart/2005/8/layout/radial5"/>
    <dgm:cxn modelId="{AF395A5D-0C36-4500-B4AC-15A5CCE64350}" type="presParOf" srcId="{D75B690E-4070-4454-BD25-872ACFD5ED61}" destId="{C6E26A4D-055E-49A1-8270-5EB048ADCA98}" srcOrd="0" destOrd="0" presId="urn:microsoft.com/office/officeart/2005/8/layout/radial5"/>
    <dgm:cxn modelId="{9AF0C164-BC8B-4817-B9C8-582916DA37C3}" type="presParOf" srcId="{75EA43C5-DF6D-47CC-BC48-98786095097E}" destId="{9AFF8EAC-D234-4E77-B757-8A93919AFD31}" srcOrd="4" destOrd="0" presId="urn:microsoft.com/office/officeart/2005/8/layout/radial5"/>
    <dgm:cxn modelId="{20A60A3C-179A-4EAA-9EAB-83E84D73408A}" type="presParOf" srcId="{75EA43C5-DF6D-47CC-BC48-98786095097E}" destId="{69BD45A3-921B-49C6-BB05-B89DB3947240}" srcOrd="5" destOrd="0" presId="urn:microsoft.com/office/officeart/2005/8/layout/radial5"/>
    <dgm:cxn modelId="{B6F6C2BD-ECDB-4C2B-A2FF-604550B2DDCD}" type="presParOf" srcId="{69BD45A3-921B-49C6-BB05-B89DB3947240}" destId="{5EFEB9FB-395B-4FCD-AE3D-14C5BE2DFEC7}" srcOrd="0" destOrd="0" presId="urn:microsoft.com/office/officeart/2005/8/layout/radial5"/>
    <dgm:cxn modelId="{6B32F725-DCAB-48F3-A59E-D2156890ED0A}" type="presParOf" srcId="{75EA43C5-DF6D-47CC-BC48-98786095097E}" destId="{B6C072ED-2DC8-412D-8977-76F78A1B35A8}" srcOrd="6" destOrd="0" presId="urn:microsoft.com/office/officeart/2005/8/layout/radial5"/>
    <dgm:cxn modelId="{8FDFAA71-8BA1-4A8B-B494-31E831788D4C}" type="presParOf" srcId="{75EA43C5-DF6D-47CC-BC48-98786095097E}" destId="{82B50EC9-C882-437D-87D9-599DFDDBB327}" srcOrd="7" destOrd="0" presId="urn:microsoft.com/office/officeart/2005/8/layout/radial5"/>
    <dgm:cxn modelId="{92C32F2E-FED7-4F31-95D7-62A49C978A7B}" type="presParOf" srcId="{82B50EC9-C882-437D-87D9-599DFDDBB327}" destId="{DCE6F76E-B613-4C0D-ADE9-83E2F691668C}" srcOrd="0" destOrd="0" presId="urn:microsoft.com/office/officeart/2005/8/layout/radial5"/>
    <dgm:cxn modelId="{EF4251F0-38E4-4780-9E7B-9A0B587A85AE}" type="presParOf" srcId="{75EA43C5-DF6D-47CC-BC48-98786095097E}" destId="{60A95F8D-1574-4B80-B96E-D167B454E39D}" srcOrd="8" destOrd="0" presId="urn:microsoft.com/office/officeart/2005/8/layout/radial5"/>
    <dgm:cxn modelId="{8D3FE897-8605-46F6-91C0-82EC603AB349}" type="presParOf" srcId="{75EA43C5-DF6D-47CC-BC48-98786095097E}" destId="{4C9940E8-D277-4E4E-A8BD-2FE728D69FCE}" srcOrd="9" destOrd="0" presId="urn:microsoft.com/office/officeart/2005/8/layout/radial5"/>
    <dgm:cxn modelId="{C5B4D327-BFA7-4B64-8815-1A31D8D725AC}" type="presParOf" srcId="{4C9940E8-D277-4E4E-A8BD-2FE728D69FCE}" destId="{A5F7C3DE-2B64-49F8-9749-0178F32F658F}" srcOrd="0" destOrd="0" presId="urn:microsoft.com/office/officeart/2005/8/layout/radial5"/>
    <dgm:cxn modelId="{E7E38443-01EC-47CF-A18E-91A744980192}" type="presParOf" srcId="{75EA43C5-DF6D-47CC-BC48-98786095097E}" destId="{4BB15FBD-8DAD-40A6-BA06-80D0F1A26C2B}" srcOrd="10"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60884D-0EBA-448E-9D7B-68C52D7F1302}" type="doc">
      <dgm:prSet loTypeId="urn:microsoft.com/office/officeart/2005/8/layout/hierarchy4" loCatId="relationship" qsTypeId="urn:microsoft.com/office/officeart/2005/8/quickstyle/3d2" qsCatId="3D" csTypeId="urn:microsoft.com/office/officeart/2005/8/colors/colorful3" csCatId="colorful" phldr="1"/>
      <dgm:spPr/>
      <dgm:t>
        <a:bodyPr/>
        <a:lstStyle/>
        <a:p>
          <a:endParaRPr lang="fr-FR"/>
        </a:p>
      </dgm:t>
    </dgm:pt>
    <dgm:pt modelId="{1D71EBB6-F3AD-43CE-8AA7-7F84584A441D}">
      <dgm:prSet phldrT="[Texte]" custT="1"/>
      <dgm:spPr/>
      <dgm:t>
        <a:bodyPr/>
        <a:lstStyle/>
        <a:p>
          <a:pPr rtl="1"/>
          <a:r>
            <a:rPr lang="ar-MA" sz="5400" dirty="0">
              <a:solidFill>
                <a:schemeClr val="tx1"/>
              </a:solidFill>
              <a:latin typeface="Arabic Typesetting" pitchFamily="66" charset="-78"/>
              <a:cs typeface="Arabic Typesetting" pitchFamily="66" charset="-78"/>
            </a:rPr>
            <a:t>أسس المدرسة الجديدة حسب الرؤية </a:t>
          </a:r>
          <a:r>
            <a:rPr lang="ar-MA" sz="5400" dirty="0" err="1">
              <a:solidFill>
                <a:schemeClr val="tx1"/>
              </a:solidFill>
              <a:latin typeface="Arabic Typesetting" pitchFamily="66" charset="-78"/>
              <a:cs typeface="Arabic Typesetting" pitchFamily="66" charset="-78"/>
            </a:rPr>
            <a:t>الإستراتيجية</a:t>
          </a:r>
          <a:endParaRPr lang="fr-FR" sz="5400" dirty="0">
            <a:solidFill>
              <a:schemeClr val="tx1"/>
            </a:solidFill>
            <a:latin typeface="Arabic Typesetting" pitchFamily="66" charset="-78"/>
            <a:cs typeface="Arabic Typesetting" pitchFamily="66" charset="-78"/>
          </a:endParaRPr>
        </a:p>
      </dgm:t>
    </dgm:pt>
    <dgm:pt modelId="{69A08662-220E-4363-A6DD-0638084E568B}" type="parTrans" cxnId="{2CCE4B5F-D78A-4934-8BE1-C87A6CC3FCFE}">
      <dgm:prSet/>
      <dgm:spPr/>
      <dgm:t>
        <a:bodyPr/>
        <a:lstStyle/>
        <a:p>
          <a:endParaRPr lang="fr-FR"/>
        </a:p>
      </dgm:t>
    </dgm:pt>
    <dgm:pt modelId="{AE881BEB-7149-4905-862F-8C0FA33F5412}" type="sibTrans" cxnId="{2CCE4B5F-D78A-4934-8BE1-C87A6CC3FCFE}">
      <dgm:prSet/>
      <dgm:spPr/>
      <dgm:t>
        <a:bodyPr/>
        <a:lstStyle/>
        <a:p>
          <a:endParaRPr lang="fr-FR"/>
        </a:p>
      </dgm:t>
    </dgm:pt>
    <dgm:pt modelId="{AFBC8045-E3E5-4378-95E9-EA140A6ED4F4}">
      <dgm:prSet phldrT="[Texte]"/>
      <dgm:spPr/>
      <dgm:t>
        <a:bodyPr/>
        <a:lstStyle/>
        <a:p>
          <a:r>
            <a:rPr lang="ar-MA" b="1" dirty="0">
              <a:solidFill>
                <a:schemeClr val="tx1"/>
              </a:solidFill>
              <a:latin typeface="Arabic Typesetting" pitchFamily="66" charset="-78"/>
              <a:cs typeface="Arabic Typesetting" pitchFamily="66" charset="-78"/>
            </a:rPr>
            <a:t>4.</a:t>
          </a:r>
          <a:r>
            <a:rPr lang="ar-MA" b="1" dirty="0" err="1">
              <a:solidFill>
                <a:schemeClr val="tx1"/>
              </a:solidFill>
              <a:latin typeface="Arabic Typesetting" pitchFamily="66" charset="-78"/>
              <a:cs typeface="Arabic Typesetting" pitchFamily="66" charset="-78"/>
            </a:rPr>
            <a:t>ريادة</a:t>
          </a:r>
          <a:r>
            <a:rPr lang="ar-MA" b="1" dirty="0">
              <a:solidFill>
                <a:schemeClr val="tx1"/>
              </a:solidFill>
              <a:latin typeface="Arabic Typesetting" pitchFamily="66" charset="-78"/>
              <a:cs typeface="Arabic Typesetting" pitchFamily="66" charset="-78"/>
            </a:rPr>
            <a:t> ناجعة وتدبير جديد للتغيير </a:t>
          </a:r>
          <a:r>
            <a:rPr lang="ar-MA" dirty="0">
              <a:solidFill>
                <a:schemeClr val="tx1"/>
              </a:solidFill>
            </a:rPr>
            <a:t>(رافعتان للتغيير) </a:t>
          </a:r>
          <a:endParaRPr lang="fr-FR" dirty="0">
            <a:solidFill>
              <a:schemeClr val="tx1"/>
            </a:solidFill>
          </a:endParaRPr>
        </a:p>
      </dgm:t>
    </dgm:pt>
    <dgm:pt modelId="{0F86EA6D-436C-4793-9920-61EBF22318D6}" type="parTrans" cxnId="{22209839-C20D-467A-B1C3-FA09ED15EDE0}">
      <dgm:prSet/>
      <dgm:spPr/>
      <dgm:t>
        <a:bodyPr/>
        <a:lstStyle/>
        <a:p>
          <a:endParaRPr lang="fr-FR"/>
        </a:p>
      </dgm:t>
    </dgm:pt>
    <dgm:pt modelId="{FADA967B-0747-4C87-BA51-1CEA0F96D66B}" type="sibTrans" cxnId="{22209839-C20D-467A-B1C3-FA09ED15EDE0}">
      <dgm:prSet/>
      <dgm:spPr/>
      <dgm:t>
        <a:bodyPr/>
        <a:lstStyle/>
        <a:p>
          <a:endParaRPr lang="fr-FR"/>
        </a:p>
      </dgm:t>
    </dgm:pt>
    <dgm:pt modelId="{A3356AB7-C28D-4B97-81E5-1EA33C96C5E3}">
      <dgm:prSet phldrT="[Texte]"/>
      <dgm:spPr/>
      <dgm:t>
        <a:bodyPr/>
        <a:lstStyle/>
        <a:p>
          <a:r>
            <a:rPr lang="ar-MA" b="1" dirty="0">
              <a:solidFill>
                <a:schemeClr val="tx1"/>
              </a:solidFill>
              <a:latin typeface="Arabic Typesetting" pitchFamily="66" charset="-78"/>
              <a:cs typeface="Arabic Typesetting" pitchFamily="66" charset="-78"/>
            </a:rPr>
            <a:t>3.مدرسة الارتقاء الفردي والمجتمعي</a:t>
          </a:r>
        </a:p>
        <a:p>
          <a:r>
            <a:rPr lang="ar-MA" dirty="0">
              <a:solidFill>
                <a:schemeClr val="tx1"/>
              </a:solidFill>
            </a:rPr>
            <a:t>(6 رافعات للتغيير)</a:t>
          </a:r>
        </a:p>
      </dgm:t>
    </dgm:pt>
    <dgm:pt modelId="{887FF3CC-04DE-4D08-9BB1-B176BE84BC24}" type="parTrans" cxnId="{7C492800-5E21-4CEE-9E16-D786799C55F5}">
      <dgm:prSet/>
      <dgm:spPr/>
      <dgm:t>
        <a:bodyPr/>
        <a:lstStyle/>
        <a:p>
          <a:endParaRPr lang="fr-FR"/>
        </a:p>
      </dgm:t>
    </dgm:pt>
    <dgm:pt modelId="{9CD00C5C-D632-4A4A-B07C-5D990F92BA0A}" type="sibTrans" cxnId="{7C492800-5E21-4CEE-9E16-D786799C55F5}">
      <dgm:prSet/>
      <dgm:spPr/>
      <dgm:t>
        <a:bodyPr/>
        <a:lstStyle/>
        <a:p>
          <a:endParaRPr lang="fr-FR"/>
        </a:p>
      </dgm:t>
    </dgm:pt>
    <dgm:pt modelId="{E85DE638-ED3D-44A8-812E-A82B81D41158}">
      <dgm:prSet phldrT="[Texte]" custT="1"/>
      <dgm:spPr/>
      <dgm:t>
        <a:bodyPr/>
        <a:lstStyle/>
        <a:p>
          <a:r>
            <a:rPr lang="ar-MA" sz="2800" b="1" dirty="0">
              <a:solidFill>
                <a:schemeClr val="tx1"/>
              </a:solidFill>
              <a:latin typeface="Arabic Typesetting" pitchFamily="66" charset="-78"/>
              <a:cs typeface="Arabic Typesetting" pitchFamily="66" charset="-78"/>
            </a:rPr>
            <a:t>مدرسة الجودة </a:t>
          </a:r>
          <a:r>
            <a:rPr lang="fr-FR" sz="2800" b="1" dirty="0">
              <a:solidFill>
                <a:schemeClr val="tx1"/>
              </a:solidFill>
              <a:latin typeface="Arabic Typesetting" pitchFamily="66" charset="-78"/>
              <a:cs typeface="Arabic Typesetting" pitchFamily="66" charset="-78"/>
            </a:rPr>
            <a:t>.2</a:t>
          </a:r>
          <a:endParaRPr lang="ar-MA" sz="2800" b="1" dirty="0">
            <a:solidFill>
              <a:schemeClr val="tx1"/>
            </a:solidFill>
            <a:latin typeface="Arabic Typesetting" pitchFamily="66" charset="-78"/>
            <a:cs typeface="Arabic Typesetting" pitchFamily="66" charset="-78"/>
          </a:endParaRPr>
        </a:p>
        <a:p>
          <a:r>
            <a:rPr lang="ar-MA" sz="2600" dirty="0">
              <a:solidFill>
                <a:schemeClr val="tx1"/>
              </a:solidFill>
            </a:rPr>
            <a:t>(7 رافعات للتغيير) </a:t>
          </a:r>
          <a:endParaRPr lang="fr-FR" sz="2600" dirty="0">
            <a:solidFill>
              <a:schemeClr val="tx1"/>
            </a:solidFill>
          </a:endParaRPr>
        </a:p>
      </dgm:t>
    </dgm:pt>
    <dgm:pt modelId="{1E87D2B6-A17D-4F01-93BE-8A15D1A276E5}" type="parTrans" cxnId="{0BE497DA-35C8-4045-A3D0-3F75A020F30F}">
      <dgm:prSet/>
      <dgm:spPr/>
      <dgm:t>
        <a:bodyPr/>
        <a:lstStyle/>
        <a:p>
          <a:endParaRPr lang="fr-FR"/>
        </a:p>
      </dgm:t>
    </dgm:pt>
    <dgm:pt modelId="{A02A25AA-08D1-4AEA-817D-52A4C18D0DEE}" type="sibTrans" cxnId="{0BE497DA-35C8-4045-A3D0-3F75A020F30F}">
      <dgm:prSet/>
      <dgm:spPr/>
      <dgm:t>
        <a:bodyPr/>
        <a:lstStyle/>
        <a:p>
          <a:endParaRPr lang="fr-FR"/>
        </a:p>
      </dgm:t>
    </dgm:pt>
    <dgm:pt modelId="{C841F7C7-54B4-4005-B352-8727FFC489E8}">
      <dgm:prSet/>
      <dgm:spPr/>
      <dgm:t>
        <a:bodyPr/>
        <a:lstStyle/>
        <a:p>
          <a:r>
            <a:rPr lang="ar-MA" b="1" dirty="0">
              <a:solidFill>
                <a:schemeClr val="tx1"/>
              </a:solidFill>
              <a:latin typeface="Arabic Typesetting" pitchFamily="66" charset="-78"/>
              <a:cs typeface="Arabic Typesetting" pitchFamily="66" charset="-78"/>
            </a:rPr>
            <a:t>1.مدرسة الإنصاف وتكافؤ الفرص</a:t>
          </a:r>
        </a:p>
        <a:p>
          <a:r>
            <a:rPr lang="ar-MA" dirty="0">
              <a:solidFill>
                <a:schemeClr val="tx1"/>
              </a:solidFill>
            </a:rPr>
            <a:t>(8رافعات للتغيير )</a:t>
          </a:r>
          <a:endParaRPr lang="fr-FR" dirty="0">
            <a:solidFill>
              <a:schemeClr val="tx1"/>
            </a:solidFill>
          </a:endParaRPr>
        </a:p>
      </dgm:t>
    </dgm:pt>
    <dgm:pt modelId="{083031DE-1F45-4A13-B572-150C3BD65D24}" type="parTrans" cxnId="{D1953EB4-8026-43D6-9086-F4EE06627CB8}">
      <dgm:prSet/>
      <dgm:spPr/>
      <dgm:t>
        <a:bodyPr/>
        <a:lstStyle/>
        <a:p>
          <a:endParaRPr lang="fr-FR"/>
        </a:p>
      </dgm:t>
    </dgm:pt>
    <dgm:pt modelId="{C1FACF13-CB7E-4B22-B957-E162F86A6F3F}" type="sibTrans" cxnId="{D1953EB4-8026-43D6-9086-F4EE06627CB8}">
      <dgm:prSet/>
      <dgm:spPr/>
      <dgm:t>
        <a:bodyPr/>
        <a:lstStyle/>
        <a:p>
          <a:endParaRPr lang="fr-FR"/>
        </a:p>
      </dgm:t>
    </dgm:pt>
    <dgm:pt modelId="{253BA88F-87D5-4572-8856-01C10F632C71}" type="pres">
      <dgm:prSet presAssocID="{C460884D-0EBA-448E-9D7B-68C52D7F1302}" presName="Name0" presStyleCnt="0">
        <dgm:presLayoutVars>
          <dgm:chPref val="1"/>
          <dgm:dir/>
          <dgm:animOne val="branch"/>
          <dgm:animLvl val="lvl"/>
          <dgm:resizeHandles/>
        </dgm:presLayoutVars>
      </dgm:prSet>
      <dgm:spPr/>
    </dgm:pt>
    <dgm:pt modelId="{C27ED248-B10F-4233-A255-86571D0E661D}" type="pres">
      <dgm:prSet presAssocID="{1D71EBB6-F3AD-43CE-8AA7-7F84584A441D}" presName="vertOne" presStyleCnt="0"/>
      <dgm:spPr/>
    </dgm:pt>
    <dgm:pt modelId="{C1E1130A-41C9-44DE-91CE-4CEA144588A2}" type="pres">
      <dgm:prSet presAssocID="{1D71EBB6-F3AD-43CE-8AA7-7F84584A441D}" presName="txOne" presStyleLbl="node0" presStyleIdx="0" presStyleCnt="1" custScaleY="64978">
        <dgm:presLayoutVars>
          <dgm:chPref val="3"/>
        </dgm:presLayoutVars>
      </dgm:prSet>
      <dgm:spPr/>
    </dgm:pt>
    <dgm:pt modelId="{6DC34ED0-6563-4D0E-B806-6C10311D3F4D}" type="pres">
      <dgm:prSet presAssocID="{1D71EBB6-F3AD-43CE-8AA7-7F84584A441D}" presName="parTransOne" presStyleCnt="0"/>
      <dgm:spPr/>
    </dgm:pt>
    <dgm:pt modelId="{274DDBE1-A3EB-4A8C-9495-7B914F3C8173}" type="pres">
      <dgm:prSet presAssocID="{1D71EBB6-F3AD-43CE-8AA7-7F84584A441D}" presName="horzOne" presStyleCnt="0"/>
      <dgm:spPr/>
    </dgm:pt>
    <dgm:pt modelId="{A43E21D2-C17B-4866-BE22-AE893D15C805}" type="pres">
      <dgm:prSet presAssocID="{AFBC8045-E3E5-4378-95E9-EA140A6ED4F4}" presName="vertTwo" presStyleCnt="0"/>
      <dgm:spPr/>
    </dgm:pt>
    <dgm:pt modelId="{1E18E867-886D-44C6-A49E-8A5BABBC23E0}" type="pres">
      <dgm:prSet presAssocID="{AFBC8045-E3E5-4378-95E9-EA140A6ED4F4}" presName="txTwo" presStyleLbl="node2" presStyleIdx="0" presStyleCnt="4">
        <dgm:presLayoutVars>
          <dgm:chPref val="3"/>
        </dgm:presLayoutVars>
      </dgm:prSet>
      <dgm:spPr/>
    </dgm:pt>
    <dgm:pt modelId="{F82F1509-F5F5-4409-AB04-DCB1DEE835DD}" type="pres">
      <dgm:prSet presAssocID="{AFBC8045-E3E5-4378-95E9-EA140A6ED4F4}" presName="horzTwo" presStyleCnt="0"/>
      <dgm:spPr/>
    </dgm:pt>
    <dgm:pt modelId="{50B45A68-8371-4820-8CDE-0BE98E734A09}" type="pres">
      <dgm:prSet presAssocID="{FADA967B-0747-4C87-BA51-1CEA0F96D66B}" presName="sibSpaceTwo" presStyleCnt="0"/>
      <dgm:spPr/>
    </dgm:pt>
    <dgm:pt modelId="{0F47EB69-C29F-41AC-B937-583F7819A2D4}" type="pres">
      <dgm:prSet presAssocID="{A3356AB7-C28D-4B97-81E5-1EA33C96C5E3}" presName="vertTwo" presStyleCnt="0"/>
      <dgm:spPr/>
    </dgm:pt>
    <dgm:pt modelId="{5EB5DD92-2D36-492C-8CA9-419B3CFA8CEB}" type="pres">
      <dgm:prSet presAssocID="{A3356AB7-C28D-4B97-81E5-1EA33C96C5E3}" presName="txTwo" presStyleLbl="node2" presStyleIdx="1" presStyleCnt="4">
        <dgm:presLayoutVars>
          <dgm:chPref val="3"/>
        </dgm:presLayoutVars>
      </dgm:prSet>
      <dgm:spPr/>
    </dgm:pt>
    <dgm:pt modelId="{4DCEBE96-187E-4247-8BA5-2AA234CB2A0C}" type="pres">
      <dgm:prSet presAssocID="{A3356AB7-C28D-4B97-81E5-1EA33C96C5E3}" presName="horzTwo" presStyleCnt="0"/>
      <dgm:spPr/>
    </dgm:pt>
    <dgm:pt modelId="{3BED5FB9-20D5-4DA9-9480-6167B1D9B492}" type="pres">
      <dgm:prSet presAssocID="{9CD00C5C-D632-4A4A-B07C-5D990F92BA0A}" presName="sibSpaceTwo" presStyleCnt="0"/>
      <dgm:spPr/>
    </dgm:pt>
    <dgm:pt modelId="{AD091CE9-5AD5-4BD0-9B90-15028BAB89C2}" type="pres">
      <dgm:prSet presAssocID="{E85DE638-ED3D-44A8-812E-A82B81D41158}" presName="vertTwo" presStyleCnt="0"/>
      <dgm:spPr/>
    </dgm:pt>
    <dgm:pt modelId="{DECA524C-3BA5-4DED-8923-38898AD004D6}" type="pres">
      <dgm:prSet presAssocID="{E85DE638-ED3D-44A8-812E-A82B81D41158}" presName="txTwo" presStyleLbl="node2" presStyleIdx="2" presStyleCnt="4">
        <dgm:presLayoutVars>
          <dgm:chPref val="3"/>
        </dgm:presLayoutVars>
      </dgm:prSet>
      <dgm:spPr/>
    </dgm:pt>
    <dgm:pt modelId="{D3835FFF-7BD9-4505-B162-1C1CF3A3E3F1}" type="pres">
      <dgm:prSet presAssocID="{E85DE638-ED3D-44A8-812E-A82B81D41158}" presName="horzTwo" presStyleCnt="0"/>
      <dgm:spPr/>
    </dgm:pt>
    <dgm:pt modelId="{B6843913-7470-4F34-84F4-2E9B1A868604}" type="pres">
      <dgm:prSet presAssocID="{A02A25AA-08D1-4AEA-817D-52A4C18D0DEE}" presName="sibSpaceTwo" presStyleCnt="0"/>
      <dgm:spPr/>
    </dgm:pt>
    <dgm:pt modelId="{87733CA8-5F3C-4B30-B77F-685089086324}" type="pres">
      <dgm:prSet presAssocID="{C841F7C7-54B4-4005-B352-8727FFC489E8}" presName="vertTwo" presStyleCnt="0"/>
      <dgm:spPr/>
    </dgm:pt>
    <dgm:pt modelId="{78F85289-1D9C-41EF-911D-C99D0E49E3F7}" type="pres">
      <dgm:prSet presAssocID="{C841F7C7-54B4-4005-B352-8727FFC489E8}" presName="txTwo" presStyleLbl="node2" presStyleIdx="3" presStyleCnt="4">
        <dgm:presLayoutVars>
          <dgm:chPref val="3"/>
        </dgm:presLayoutVars>
      </dgm:prSet>
      <dgm:spPr/>
    </dgm:pt>
    <dgm:pt modelId="{D949AFCE-F32B-47F8-8D5C-1BB174DDB627}" type="pres">
      <dgm:prSet presAssocID="{C841F7C7-54B4-4005-B352-8727FFC489E8}" presName="horzTwo" presStyleCnt="0"/>
      <dgm:spPr/>
    </dgm:pt>
  </dgm:ptLst>
  <dgm:cxnLst>
    <dgm:cxn modelId="{7C492800-5E21-4CEE-9E16-D786799C55F5}" srcId="{1D71EBB6-F3AD-43CE-8AA7-7F84584A441D}" destId="{A3356AB7-C28D-4B97-81E5-1EA33C96C5E3}" srcOrd="1" destOrd="0" parTransId="{887FF3CC-04DE-4D08-9BB1-B176BE84BC24}" sibTransId="{9CD00C5C-D632-4A4A-B07C-5D990F92BA0A}"/>
    <dgm:cxn modelId="{61181D11-A688-4A9F-A795-D8EE2804E209}" type="presOf" srcId="{E85DE638-ED3D-44A8-812E-A82B81D41158}" destId="{DECA524C-3BA5-4DED-8923-38898AD004D6}" srcOrd="0" destOrd="0" presId="urn:microsoft.com/office/officeart/2005/8/layout/hierarchy4"/>
    <dgm:cxn modelId="{13011521-4C70-4444-BC38-6090FF080797}" type="presOf" srcId="{AFBC8045-E3E5-4378-95E9-EA140A6ED4F4}" destId="{1E18E867-886D-44C6-A49E-8A5BABBC23E0}" srcOrd="0" destOrd="0" presId="urn:microsoft.com/office/officeart/2005/8/layout/hierarchy4"/>
    <dgm:cxn modelId="{22209839-C20D-467A-B1C3-FA09ED15EDE0}" srcId="{1D71EBB6-F3AD-43CE-8AA7-7F84584A441D}" destId="{AFBC8045-E3E5-4378-95E9-EA140A6ED4F4}" srcOrd="0" destOrd="0" parTransId="{0F86EA6D-436C-4793-9920-61EBF22318D6}" sibTransId="{FADA967B-0747-4C87-BA51-1CEA0F96D66B}"/>
    <dgm:cxn modelId="{2CCE4B5F-D78A-4934-8BE1-C87A6CC3FCFE}" srcId="{C460884D-0EBA-448E-9D7B-68C52D7F1302}" destId="{1D71EBB6-F3AD-43CE-8AA7-7F84584A441D}" srcOrd="0" destOrd="0" parTransId="{69A08662-220E-4363-A6DD-0638084E568B}" sibTransId="{AE881BEB-7149-4905-862F-8C0FA33F5412}"/>
    <dgm:cxn modelId="{00B05043-55ED-4561-A32C-9A785ACC45C3}" type="presOf" srcId="{C460884D-0EBA-448E-9D7B-68C52D7F1302}" destId="{253BA88F-87D5-4572-8856-01C10F632C71}" srcOrd="0" destOrd="0" presId="urn:microsoft.com/office/officeart/2005/8/layout/hierarchy4"/>
    <dgm:cxn modelId="{74C22651-A37A-4B7B-A160-B0907B1A19E2}" type="presOf" srcId="{1D71EBB6-F3AD-43CE-8AA7-7F84584A441D}" destId="{C1E1130A-41C9-44DE-91CE-4CEA144588A2}" srcOrd="0" destOrd="0" presId="urn:microsoft.com/office/officeart/2005/8/layout/hierarchy4"/>
    <dgm:cxn modelId="{D1953EB4-8026-43D6-9086-F4EE06627CB8}" srcId="{1D71EBB6-F3AD-43CE-8AA7-7F84584A441D}" destId="{C841F7C7-54B4-4005-B352-8727FFC489E8}" srcOrd="3" destOrd="0" parTransId="{083031DE-1F45-4A13-B572-150C3BD65D24}" sibTransId="{C1FACF13-CB7E-4B22-B957-E162F86A6F3F}"/>
    <dgm:cxn modelId="{3D6EE5BD-7974-4872-8745-BAE38613E158}" type="presOf" srcId="{A3356AB7-C28D-4B97-81E5-1EA33C96C5E3}" destId="{5EB5DD92-2D36-492C-8CA9-419B3CFA8CEB}" srcOrd="0" destOrd="0" presId="urn:microsoft.com/office/officeart/2005/8/layout/hierarchy4"/>
    <dgm:cxn modelId="{83D484CA-6C8A-4F0B-8094-448F270A622D}" type="presOf" srcId="{C841F7C7-54B4-4005-B352-8727FFC489E8}" destId="{78F85289-1D9C-41EF-911D-C99D0E49E3F7}" srcOrd="0" destOrd="0" presId="urn:microsoft.com/office/officeart/2005/8/layout/hierarchy4"/>
    <dgm:cxn modelId="{0BE497DA-35C8-4045-A3D0-3F75A020F30F}" srcId="{1D71EBB6-F3AD-43CE-8AA7-7F84584A441D}" destId="{E85DE638-ED3D-44A8-812E-A82B81D41158}" srcOrd="2" destOrd="0" parTransId="{1E87D2B6-A17D-4F01-93BE-8A15D1A276E5}" sibTransId="{A02A25AA-08D1-4AEA-817D-52A4C18D0DEE}"/>
    <dgm:cxn modelId="{69DBC5B6-F31E-48EC-A7EE-FE957C2A5227}" type="presParOf" srcId="{253BA88F-87D5-4572-8856-01C10F632C71}" destId="{C27ED248-B10F-4233-A255-86571D0E661D}" srcOrd="0" destOrd="0" presId="urn:microsoft.com/office/officeart/2005/8/layout/hierarchy4"/>
    <dgm:cxn modelId="{2EE77F19-8C3C-4250-BED7-0E8F610D7BBC}" type="presParOf" srcId="{C27ED248-B10F-4233-A255-86571D0E661D}" destId="{C1E1130A-41C9-44DE-91CE-4CEA144588A2}" srcOrd="0" destOrd="0" presId="urn:microsoft.com/office/officeart/2005/8/layout/hierarchy4"/>
    <dgm:cxn modelId="{939860E3-A62D-408F-A5A8-8EAD261092F3}" type="presParOf" srcId="{C27ED248-B10F-4233-A255-86571D0E661D}" destId="{6DC34ED0-6563-4D0E-B806-6C10311D3F4D}" srcOrd="1" destOrd="0" presId="urn:microsoft.com/office/officeart/2005/8/layout/hierarchy4"/>
    <dgm:cxn modelId="{4F562557-97A4-4A06-9ED9-0D9CB1E44E5E}" type="presParOf" srcId="{C27ED248-B10F-4233-A255-86571D0E661D}" destId="{274DDBE1-A3EB-4A8C-9495-7B914F3C8173}" srcOrd="2" destOrd="0" presId="urn:microsoft.com/office/officeart/2005/8/layout/hierarchy4"/>
    <dgm:cxn modelId="{8FCA1792-222A-4D91-8B4A-94E68534B405}" type="presParOf" srcId="{274DDBE1-A3EB-4A8C-9495-7B914F3C8173}" destId="{A43E21D2-C17B-4866-BE22-AE893D15C805}" srcOrd="0" destOrd="0" presId="urn:microsoft.com/office/officeart/2005/8/layout/hierarchy4"/>
    <dgm:cxn modelId="{7C1A1988-7093-463B-B078-1B61AF6020F6}" type="presParOf" srcId="{A43E21D2-C17B-4866-BE22-AE893D15C805}" destId="{1E18E867-886D-44C6-A49E-8A5BABBC23E0}" srcOrd="0" destOrd="0" presId="urn:microsoft.com/office/officeart/2005/8/layout/hierarchy4"/>
    <dgm:cxn modelId="{84838590-3C13-402E-9DD0-1B02AD7B443B}" type="presParOf" srcId="{A43E21D2-C17B-4866-BE22-AE893D15C805}" destId="{F82F1509-F5F5-4409-AB04-DCB1DEE835DD}" srcOrd="1" destOrd="0" presId="urn:microsoft.com/office/officeart/2005/8/layout/hierarchy4"/>
    <dgm:cxn modelId="{03155264-772F-4F27-B10A-A4BBC5227FF3}" type="presParOf" srcId="{274DDBE1-A3EB-4A8C-9495-7B914F3C8173}" destId="{50B45A68-8371-4820-8CDE-0BE98E734A09}" srcOrd="1" destOrd="0" presId="urn:microsoft.com/office/officeart/2005/8/layout/hierarchy4"/>
    <dgm:cxn modelId="{3AEADD15-3170-4BC6-9DAF-A37F71FEE091}" type="presParOf" srcId="{274DDBE1-A3EB-4A8C-9495-7B914F3C8173}" destId="{0F47EB69-C29F-41AC-B937-583F7819A2D4}" srcOrd="2" destOrd="0" presId="urn:microsoft.com/office/officeart/2005/8/layout/hierarchy4"/>
    <dgm:cxn modelId="{E548F4E8-A7B7-4BA6-809C-920AF3AAC7A7}" type="presParOf" srcId="{0F47EB69-C29F-41AC-B937-583F7819A2D4}" destId="{5EB5DD92-2D36-492C-8CA9-419B3CFA8CEB}" srcOrd="0" destOrd="0" presId="urn:microsoft.com/office/officeart/2005/8/layout/hierarchy4"/>
    <dgm:cxn modelId="{B7DE2293-0E5A-4E33-90F2-51406497B827}" type="presParOf" srcId="{0F47EB69-C29F-41AC-B937-583F7819A2D4}" destId="{4DCEBE96-187E-4247-8BA5-2AA234CB2A0C}" srcOrd="1" destOrd="0" presId="urn:microsoft.com/office/officeart/2005/8/layout/hierarchy4"/>
    <dgm:cxn modelId="{7902F011-91C5-48FF-843E-0EA388E20BA9}" type="presParOf" srcId="{274DDBE1-A3EB-4A8C-9495-7B914F3C8173}" destId="{3BED5FB9-20D5-4DA9-9480-6167B1D9B492}" srcOrd="3" destOrd="0" presId="urn:microsoft.com/office/officeart/2005/8/layout/hierarchy4"/>
    <dgm:cxn modelId="{747439EF-EB4F-4CFE-A3FC-2B13EBABB6D9}" type="presParOf" srcId="{274DDBE1-A3EB-4A8C-9495-7B914F3C8173}" destId="{AD091CE9-5AD5-4BD0-9B90-15028BAB89C2}" srcOrd="4" destOrd="0" presId="urn:microsoft.com/office/officeart/2005/8/layout/hierarchy4"/>
    <dgm:cxn modelId="{7CB01ECF-E37C-47CD-98B3-726996567475}" type="presParOf" srcId="{AD091CE9-5AD5-4BD0-9B90-15028BAB89C2}" destId="{DECA524C-3BA5-4DED-8923-38898AD004D6}" srcOrd="0" destOrd="0" presId="urn:microsoft.com/office/officeart/2005/8/layout/hierarchy4"/>
    <dgm:cxn modelId="{93126E0B-2C91-49DB-84AF-57613B8978F7}" type="presParOf" srcId="{AD091CE9-5AD5-4BD0-9B90-15028BAB89C2}" destId="{D3835FFF-7BD9-4505-B162-1C1CF3A3E3F1}" srcOrd="1" destOrd="0" presId="urn:microsoft.com/office/officeart/2005/8/layout/hierarchy4"/>
    <dgm:cxn modelId="{4D8271D8-29D2-43F1-B765-1B91DAFF2303}" type="presParOf" srcId="{274DDBE1-A3EB-4A8C-9495-7B914F3C8173}" destId="{B6843913-7470-4F34-84F4-2E9B1A868604}" srcOrd="5" destOrd="0" presId="urn:microsoft.com/office/officeart/2005/8/layout/hierarchy4"/>
    <dgm:cxn modelId="{AF2946CD-CBF1-4EEC-A34D-DAE5D48F7F34}" type="presParOf" srcId="{274DDBE1-A3EB-4A8C-9495-7B914F3C8173}" destId="{87733CA8-5F3C-4B30-B77F-685089086324}" srcOrd="6" destOrd="0" presId="urn:microsoft.com/office/officeart/2005/8/layout/hierarchy4"/>
    <dgm:cxn modelId="{D952421C-1F3D-40F6-AB79-15487FA2F86F}" type="presParOf" srcId="{87733CA8-5F3C-4B30-B77F-685089086324}" destId="{78F85289-1D9C-41EF-911D-C99D0E49E3F7}" srcOrd="0" destOrd="0" presId="urn:microsoft.com/office/officeart/2005/8/layout/hierarchy4"/>
    <dgm:cxn modelId="{03413F1A-1CE3-4F93-B87E-CD00C4B12C58}" type="presParOf" srcId="{87733CA8-5F3C-4B30-B77F-685089086324}" destId="{D949AFCE-F32B-47F8-8D5C-1BB174DDB627}"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5532A32-221F-4181-A05C-656EEF9A9A15}" type="doc">
      <dgm:prSet loTypeId="urn:microsoft.com/office/officeart/2005/8/layout/cycle4#2" loCatId="matrix" qsTypeId="urn:microsoft.com/office/officeart/2005/8/quickstyle/simple1" qsCatId="simple" csTypeId="urn:microsoft.com/office/officeart/2005/8/colors/accent1_2" csCatId="accent1" phldr="1"/>
      <dgm:spPr/>
      <dgm:t>
        <a:bodyPr/>
        <a:lstStyle/>
        <a:p>
          <a:pPr rtl="1"/>
          <a:endParaRPr lang="ar-MA"/>
        </a:p>
      </dgm:t>
    </dgm:pt>
    <dgm:pt modelId="{7576746B-F669-4F5A-8B3A-86C88BDEB5F1}">
      <dgm:prSet phldrT="[Texte]" custT="1"/>
      <dgm:spPr>
        <a:solidFill>
          <a:schemeClr val="accent6">
            <a:lumMod val="60000"/>
            <a:lumOff val="40000"/>
          </a:schemeClr>
        </a:solidFill>
      </dgm:spPr>
      <dgm:t>
        <a:bodyPr/>
        <a:lstStyle/>
        <a:p>
          <a:pPr rtl="1"/>
          <a:r>
            <a:rPr lang="ar-MA" sz="1800" b="1" i="0" u="none" strike="noStrike" dirty="0">
              <a:solidFill>
                <a:srgbClr val="000000"/>
              </a:solidFill>
              <a:effectLst/>
              <a:latin typeface="Andalus" pitchFamily="18" charset="-78"/>
              <a:cs typeface="+mj-cs"/>
            </a:rPr>
            <a:t>المجال الرابع: </a:t>
          </a:r>
          <a:r>
            <a:rPr lang="ar-MA" sz="1800" b="1" i="0" u="none" strike="noStrike" dirty="0" err="1">
              <a:solidFill>
                <a:srgbClr val="000000"/>
              </a:solidFill>
              <a:effectLst/>
              <a:latin typeface="Andalus" pitchFamily="18" charset="-78"/>
              <a:cs typeface="+mj-cs"/>
            </a:rPr>
            <a:t>الحكامة</a:t>
          </a:r>
          <a:r>
            <a:rPr lang="ar-MA" sz="1800" b="1" i="0" u="none" strike="noStrike" dirty="0">
              <a:solidFill>
                <a:srgbClr val="000000"/>
              </a:solidFill>
              <a:effectLst/>
              <a:latin typeface="Andalus" pitchFamily="18" charset="-78"/>
              <a:cs typeface="+mj-cs"/>
            </a:rPr>
            <a:t> وتدبير التغيير</a:t>
          </a:r>
        </a:p>
      </dgm:t>
    </dgm:pt>
    <dgm:pt modelId="{54AC2AD8-E618-41CF-ABF2-E394882980EC}" type="parTrans" cxnId="{3BE1854A-AFD6-4F69-BFDD-9081918F36DA}">
      <dgm:prSet/>
      <dgm:spPr/>
      <dgm:t>
        <a:bodyPr/>
        <a:lstStyle/>
        <a:p>
          <a:pPr rtl="1"/>
          <a:endParaRPr lang="ar-MA"/>
        </a:p>
      </dgm:t>
    </dgm:pt>
    <dgm:pt modelId="{134B4C05-4E43-45C8-9254-33E3586E75EC}" type="sibTrans" cxnId="{3BE1854A-AFD6-4F69-BFDD-9081918F36DA}">
      <dgm:prSet/>
      <dgm:spPr/>
      <dgm:t>
        <a:bodyPr/>
        <a:lstStyle/>
        <a:p>
          <a:pPr rtl="1"/>
          <a:endParaRPr lang="ar-MA"/>
        </a:p>
      </dgm:t>
    </dgm:pt>
    <dgm:pt modelId="{94F48A9A-C25F-4528-B092-3FAEBD4C30F0}">
      <dgm:prSet phldrT="[Texte]" custT="1"/>
      <dgm:spPr>
        <a:solidFill>
          <a:schemeClr val="accent6">
            <a:lumMod val="20000"/>
            <a:lumOff val="80000"/>
          </a:schemeClr>
        </a:solidFill>
      </dgm:spPr>
      <dgm:t>
        <a:bodyPr/>
        <a:lstStyle/>
        <a:p>
          <a:pPr rtl="1"/>
          <a:r>
            <a:rPr lang="ar-MA" sz="1800" b="1" i="0" u="none" strike="noStrike" dirty="0">
              <a:solidFill>
                <a:srgbClr val="000000"/>
              </a:solidFill>
              <a:effectLst/>
              <a:latin typeface="Andalus" pitchFamily="18" charset="-78"/>
              <a:cs typeface="+mj-cs"/>
            </a:rPr>
            <a:t>المجال الأول: الإنصاف وتكافؤ الفرص</a:t>
          </a:r>
        </a:p>
      </dgm:t>
    </dgm:pt>
    <dgm:pt modelId="{8722DC36-F19B-4AA3-956E-B955B1FED99B}" type="parTrans" cxnId="{070A99B3-A797-46E6-87B9-73B9309E5797}">
      <dgm:prSet/>
      <dgm:spPr/>
      <dgm:t>
        <a:bodyPr/>
        <a:lstStyle/>
        <a:p>
          <a:pPr rtl="1"/>
          <a:endParaRPr lang="ar-MA"/>
        </a:p>
      </dgm:t>
    </dgm:pt>
    <dgm:pt modelId="{4A46A0B7-1978-40A0-A776-7C53111E9702}" type="sibTrans" cxnId="{070A99B3-A797-46E6-87B9-73B9309E5797}">
      <dgm:prSet/>
      <dgm:spPr/>
      <dgm:t>
        <a:bodyPr/>
        <a:lstStyle/>
        <a:p>
          <a:pPr rtl="1"/>
          <a:endParaRPr lang="ar-MA"/>
        </a:p>
      </dgm:t>
    </dgm:pt>
    <dgm:pt modelId="{4725C0CB-BECA-48CE-8D3B-863FECF8C4F0}">
      <dgm:prSet phldrT="[Texte]" custT="1"/>
      <dgm:spPr/>
      <dgm:t>
        <a:bodyPr/>
        <a:lstStyle/>
        <a:p>
          <a:pPr rtl="1"/>
          <a:r>
            <a:rPr lang="ar-MA" sz="2800" b="1" i="0" u="none" strike="noStrike" dirty="0">
              <a:solidFill>
                <a:srgbClr val="000000"/>
              </a:solidFill>
              <a:effectLst/>
              <a:latin typeface="Andalus" pitchFamily="18" charset="-78"/>
              <a:cs typeface="+mj-cs"/>
            </a:rPr>
            <a:t>8 مشاريع</a:t>
          </a:r>
        </a:p>
      </dgm:t>
    </dgm:pt>
    <dgm:pt modelId="{FC7BB9CA-603F-433A-856E-8D7C62BC441D}" type="parTrans" cxnId="{B97B2DF3-FC67-4863-82DB-4C5283F04A1D}">
      <dgm:prSet/>
      <dgm:spPr/>
      <dgm:t>
        <a:bodyPr/>
        <a:lstStyle/>
        <a:p>
          <a:pPr rtl="1"/>
          <a:endParaRPr lang="ar-MA"/>
        </a:p>
      </dgm:t>
    </dgm:pt>
    <dgm:pt modelId="{9BEFE52B-FEB9-4C9B-B8BF-E422A4AD482D}" type="sibTrans" cxnId="{B97B2DF3-FC67-4863-82DB-4C5283F04A1D}">
      <dgm:prSet/>
      <dgm:spPr/>
      <dgm:t>
        <a:bodyPr/>
        <a:lstStyle/>
        <a:p>
          <a:pPr rtl="1"/>
          <a:endParaRPr lang="ar-MA"/>
        </a:p>
      </dgm:t>
    </dgm:pt>
    <dgm:pt modelId="{4509A724-866C-4EA1-B745-4D5263AD8CE4}">
      <dgm:prSet phldrT="[Texte]" custT="1"/>
      <dgm:spPr>
        <a:solidFill>
          <a:schemeClr val="tx2">
            <a:lumMod val="40000"/>
            <a:lumOff val="60000"/>
          </a:schemeClr>
        </a:solidFill>
      </dgm:spPr>
      <dgm:t>
        <a:bodyPr/>
        <a:lstStyle/>
        <a:p>
          <a:pPr rtl="1"/>
          <a:r>
            <a:rPr lang="ar-MA" sz="1800" b="1" i="0" u="none" strike="noStrike" dirty="0">
              <a:solidFill>
                <a:srgbClr val="000000"/>
              </a:solidFill>
              <a:effectLst/>
              <a:latin typeface="Andalus" pitchFamily="18" charset="-78"/>
              <a:cs typeface="+mj-cs"/>
            </a:rPr>
            <a:t>المجال الثاني: الجودة للجميع</a:t>
          </a:r>
        </a:p>
      </dgm:t>
    </dgm:pt>
    <dgm:pt modelId="{C5FF469E-578E-4DB7-AEF4-BFDCD0771F7C}" type="parTrans" cxnId="{6DFCA2B2-06D5-47CD-BEF1-99A5566949DB}">
      <dgm:prSet/>
      <dgm:spPr/>
      <dgm:t>
        <a:bodyPr/>
        <a:lstStyle/>
        <a:p>
          <a:pPr rtl="1"/>
          <a:endParaRPr lang="ar-MA"/>
        </a:p>
      </dgm:t>
    </dgm:pt>
    <dgm:pt modelId="{54D8B547-987B-4067-981E-B21617A78823}" type="sibTrans" cxnId="{6DFCA2B2-06D5-47CD-BEF1-99A5566949DB}">
      <dgm:prSet/>
      <dgm:spPr/>
      <dgm:t>
        <a:bodyPr/>
        <a:lstStyle/>
        <a:p>
          <a:pPr rtl="1"/>
          <a:endParaRPr lang="ar-MA"/>
        </a:p>
      </dgm:t>
    </dgm:pt>
    <dgm:pt modelId="{EC93D82A-462A-49E3-AF28-26F7CA98B524}">
      <dgm:prSet phldrT="[Texte]" custT="1"/>
      <dgm:spPr>
        <a:solidFill>
          <a:schemeClr val="accent4">
            <a:lumMod val="60000"/>
            <a:lumOff val="40000"/>
          </a:schemeClr>
        </a:solidFill>
      </dgm:spPr>
      <dgm:t>
        <a:bodyPr/>
        <a:lstStyle/>
        <a:p>
          <a:pPr rtl="1"/>
          <a:r>
            <a:rPr lang="ar-MA" sz="1800" b="1" i="0" u="none" strike="noStrike" dirty="0">
              <a:solidFill>
                <a:srgbClr val="000000"/>
              </a:solidFill>
              <a:effectLst/>
              <a:latin typeface="Andalus" pitchFamily="18" charset="-78"/>
              <a:cs typeface="+mj-cs"/>
            </a:rPr>
            <a:t>المجال الثالث: الارتقاء بالفرد والمجتمع</a:t>
          </a:r>
        </a:p>
      </dgm:t>
    </dgm:pt>
    <dgm:pt modelId="{1E20A8FE-731C-4286-BFCD-A32D68419591}" type="parTrans" cxnId="{CFD6A2B8-4125-473B-A164-39F27FB41632}">
      <dgm:prSet/>
      <dgm:spPr/>
      <dgm:t>
        <a:bodyPr/>
        <a:lstStyle/>
        <a:p>
          <a:pPr rtl="1"/>
          <a:endParaRPr lang="ar-MA"/>
        </a:p>
      </dgm:t>
    </dgm:pt>
    <dgm:pt modelId="{87F0EC75-03C2-41EA-A3F2-8680BE4BD2B8}" type="sibTrans" cxnId="{CFD6A2B8-4125-473B-A164-39F27FB41632}">
      <dgm:prSet/>
      <dgm:spPr/>
      <dgm:t>
        <a:bodyPr/>
        <a:lstStyle/>
        <a:p>
          <a:pPr rtl="1"/>
          <a:endParaRPr lang="ar-MA"/>
        </a:p>
      </dgm:t>
    </dgm:pt>
    <dgm:pt modelId="{1C758D1F-598B-463C-AF0C-D3E798CD80A9}">
      <dgm:prSet/>
      <dgm:spPr/>
      <dgm:t>
        <a:bodyPr/>
        <a:lstStyle/>
        <a:p>
          <a:pPr rtl="1"/>
          <a:endParaRPr lang="ar-MA" sz="100" dirty="0"/>
        </a:p>
      </dgm:t>
    </dgm:pt>
    <dgm:pt modelId="{CCC55EF2-C430-4D09-8E32-8BB883D6A051}" type="parTrans" cxnId="{1D3F7ADA-CAEA-4497-8B42-10B865B041C0}">
      <dgm:prSet/>
      <dgm:spPr/>
      <dgm:t>
        <a:bodyPr/>
        <a:lstStyle/>
        <a:p>
          <a:pPr rtl="1"/>
          <a:endParaRPr lang="ar-MA"/>
        </a:p>
      </dgm:t>
    </dgm:pt>
    <dgm:pt modelId="{6E37B761-0321-4850-A536-B1663A73C6FF}" type="sibTrans" cxnId="{1D3F7ADA-CAEA-4497-8B42-10B865B041C0}">
      <dgm:prSet/>
      <dgm:spPr/>
      <dgm:t>
        <a:bodyPr/>
        <a:lstStyle/>
        <a:p>
          <a:pPr rtl="1"/>
          <a:endParaRPr lang="ar-MA"/>
        </a:p>
      </dgm:t>
    </dgm:pt>
    <dgm:pt modelId="{4697600F-8365-4DB8-909B-73104DEE9698}">
      <dgm:prSet phldrT="[Texte]" custT="1"/>
      <dgm:spPr/>
      <dgm:t>
        <a:bodyPr/>
        <a:lstStyle/>
        <a:p>
          <a:pPr rtl="1"/>
          <a:r>
            <a:rPr lang="ar-MA" sz="2800" b="1" i="0" u="none" strike="noStrike" dirty="0">
              <a:solidFill>
                <a:srgbClr val="000000"/>
              </a:solidFill>
              <a:effectLst/>
              <a:latin typeface="Andalus" pitchFamily="18" charset="-78"/>
              <a:cs typeface="+mj-cs"/>
            </a:rPr>
            <a:t>7 مشاريع</a:t>
          </a:r>
        </a:p>
      </dgm:t>
    </dgm:pt>
    <dgm:pt modelId="{EB333604-AD29-4ACC-9CEB-8329509C72D4}" type="parTrans" cxnId="{523E7832-D0C2-458B-A016-2859EF9FDC77}">
      <dgm:prSet/>
      <dgm:spPr/>
      <dgm:t>
        <a:bodyPr/>
        <a:lstStyle/>
        <a:p>
          <a:endParaRPr lang="fr-FR"/>
        </a:p>
      </dgm:t>
    </dgm:pt>
    <dgm:pt modelId="{9A8D9129-97FD-44A9-9C75-3BA545A5C106}" type="sibTrans" cxnId="{523E7832-D0C2-458B-A016-2859EF9FDC77}">
      <dgm:prSet/>
      <dgm:spPr/>
      <dgm:t>
        <a:bodyPr/>
        <a:lstStyle/>
        <a:p>
          <a:endParaRPr lang="fr-FR"/>
        </a:p>
      </dgm:t>
    </dgm:pt>
    <dgm:pt modelId="{A16415E1-527E-4A29-A07B-3D2C966AED15}">
      <dgm:prSet phldrT="[Texte]" custT="1"/>
      <dgm:spPr/>
      <dgm:t>
        <a:bodyPr/>
        <a:lstStyle/>
        <a:p>
          <a:pPr rtl="1"/>
          <a:r>
            <a:rPr lang="ar-MA" sz="2800" b="1" i="0" u="none" strike="noStrike" dirty="0">
              <a:solidFill>
                <a:srgbClr val="000000"/>
              </a:solidFill>
              <a:effectLst/>
              <a:latin typeface="Andalus" pitchFamily="18" charset="-78"/>
              <a:cs typeface="+mj-cs"/>
            </a:rPr>
            <a:t>7 مشاريع</a:t>
          </a:r>
          <a:endParaRPr lang="ar-MA" sz="4000" b="1" i="0" u="none" strike="noStrike" dirty="0">
            <a:solidFill>
              <a:srgbClr val="000000"/>
            </a:solidFill>
            <a:effectLst/>
            <a:latin typeface="Andalus" pitchFamily="18" charset="-78"/>
            <a:cs typeface="+mj-cs"/>
          </a:endParaRPr>
        </a:p>
      </dgm:t>
    </dgm:pt>
    <dgm:pt modelId="{2443C546-62FC-4135-BCDC-B2EF6AAB0DD1}" type="parTrans" cxnId="{44A6D39A-208B-4949-97DE-4C5848F48545}">
      <dgm:prSet/>
      <dgm:spPr/>
      <dgm:t>
        <a:bodyPr/>
        <a:lstStyle/>
        <a:p>
          <a:endParaRPr lang="fr-FR"/>
        </a:p>
      </dgm:t>
    </dgm:pt>
    <dgm:pt modelId="{9FACE927-F602-43F0-8FED-7ED41D575C19}" type="sibTrans" cxnId="{44A6D39A-208B-4949-97DE-4C5848F48545}">
      <dgm:prSet/>
      <dgm:spPr/>
      <dgm:t>
        <a:bodyPr/>
        <a:lstStyle/>
        <a:p>
          <a:endParaRPr lang="fr-FR"/>
        </a:p>
      </dgm:t>
    </dgm:pt>
    <dgm:pt modelId="{C609258D-FED6-4939-8F55-D4CD060A200C}">
      <dgm:prSet phldrT="[Texte]" custT="1"/>
      <dgm:spPr/>
      <dgm:t>
        <a:bodyPr/>
        <a:lstStyle/>
        <a:p>
          <a:pPr rtl="1"/>
          <a:r>
            <a:rPr lang="ar-MA" sz="2800" b="1" i="0" u="none" strike="noStrike" dirty="0">
              <a:solidFill>
                <a:srgbClr val="000000"/>
              </a:solidFill>
              <a:effectLst/>
              <a:latin typeface="Andalus" pitchFamily="18" charset="-78"/>
              <a:cs typeface="+mj-cs"/>
            </a:rPr>
            <a:t>4 مشاريع</a:t>
          </a:r>
        </a:p>
      </dgm:t>
    </dgm:pt>
    <dgm:pt modelId="{3561B6E9-F1ED-4306-9B6D-CBBD6A28B697}" type="parTrans" cxnId="{6DAB5F13-9F6C-4030-A292-9667839F3F55}">
      <dgm:prSet/>
      <dgm:spPr/>
      <dgm:t>
        <a:bodyPr/>
        <a:lstStyle/>
        <a:p>
          <a:endParaRPr lang="fr-FR"/>
        </a:p>
      </dgm:t>
    </dgm:pt>
    <dgm:pt modelId="{6EEFA51F-2F91-4B89-88E6-C41BBA508BDE}" type="sibTrans" cxnId="{6DAB5F13-9F6C-4030-A292-9667839F3F55}">
      <dgm:prSet/>
      <dgm:spPr/>
      <dgm:t>
        <a:bodyPr/>
        <a:lstStyle/>
        <a:p>
          <a:endParaRPr lang="fr-FR"/>
        </a:p>
      </dgm:t>
    </dgm:pt>
    <dgm:pt modelId="{F0598774-9416-40A4-B799-F42D74D999B0}" type="pres">
      <dgm:prSet presAssocID="{05532A32-221F-4181-A05C-656EEF9A9A15}" presName="cycleMatrixDiagram" presStyleCnt="0">
        <dgm:presLayoutVars>
          <dgm:chMax val="1"/>
          <dgm:dir/>
          <dgm:animLvl val="lvl"/>
          <dgm:resizeHandles val="exact"/>
        </dgm:presLayoutVars>
      </dgm:prSet>
      <dgm:spPr/>
    </dgm:pt>
    <dgm:pt modelId="{D83BB9B0-433A-479B-9893-94E7D94D800B}" type="pres">
      <dgm:prSet presAssocID="{05532A32-221F-4181-A05C-656EEF9A9A15}" presName="children" presStyleCnt="0"/>
      <dgm:spPr/>
    </dgm:pt>
    <dgm:pt modelId="{1BE43F9F-E2C2-44B2-82C4-54F4393645C2}" type="pres">
      <dgm:prSet presAssocID="{05532A32-221F-4181-A05C-656EEF9A9A15}" presName="child1group" presStyleCnt="0"/>
      <dgm:spPr/>
    </dgm:pt>
    <dgm:pt modelId="{E60CC326-8EC7-43AA-A437-0338EDE70846}" type="pres">
      <dgm:prSet presAssocID="{05532A32-221F-4181-A05C-656EEF9A9A15}" presName="child1" presStyleLbl="bgAcc1" presStyleIdx="0" presStyleCnt="4" custScaleX="140288"/>
      <dgm:spPr/>
    </dgm:pt>
    <dgm:pt modelId="{BD005C09-E262-426B-B324-79FF3A50A3F1}" type="pres">
      <dgm:prSet presAssocID="{05532A32-221F-4181-A05C-656EEF9A9A15}" presName="child1Text" presStyleLbl="bgAcc1" presStyleIdx="0" presStyleCnt="4">
        <dgm:presLayoutVars>
          <dgm:bulletEnabled val="1"/>
        </dgm:presLayoutVars>
      </dgm:prSet>
      <dgm:spPr/>
    </dgm:pt>
    <dgm:pt modelId="{CB504B52-A59E-4F1A-84E6-10CF5179B89A}" type="pres">
      <dgm:prSet presAssocID="{05532A32-221F-4181-A05C-656EEF9A9A15}" presName="child2group" presStyleCnt="0"/>
      <dgm:spPr/>
    </dgm:pt>
    <dgm:pt modelId="{F22192E9-A8D6-48D7-8354-72C4C52E8E0E}" type="pres">
      <dgm:prSet presAssocID="{05532A32-221F-4181-A05C-656EEF9A9A15}" presName="child2" presStyleLbl="bgAcc1" presStyleIdx="1" presStyleCnt="4" custScaleX="140486"/>
      <dgm:spPr/>
    </dgm:pt>
    <dgm:pt modelId="{318E9C09-115B-4026-BA82-FF92414F0C3C}" type="pres">
      <dgm:prSet presAssocID="{05532A32-221F-4181-A05C-656EEF9A9A15}" presName="child2Text" presStyleLbl="bgAcc1" presStyleIdx="1" presStyleCnt="4">
        <dgm:presLayoutVars>
          <dgm:bulletEnabled val="1"/>
        </dgm:presLayoutVars>
      </dgm:prSet>
      <dgm:spPr/>
    </dgm:pt>
    <dgm:pt modelId="{E754A61E-086E-4C8F-B3A3-15CCAE438C26}" type="pres">
      <dgm:prSet presAssocID="{05532A32-221F-4181-A05C-656EEF9A9A15}" presName="child3group" presStyleCnt="0"/>
      <dgm:spPr/>
    </dgm:pt>
    <dgm:pt modelId="{9D85C5A2-EC05-4302-B541-BEA16C77F967}" type="pres">
      <dgm:prSet presAssocID="{05532A32-221F-4181-A05C-656EEF9A9A15}" presName="child3" presStyleLbl="bgAcc1" presStyleIdx="2" presStyleCnt="4" custScaleX="140634"/>
      <dgm:spPr/>
    </dgm:pt>
    <dgm:pt modelId="{40CEB9F9-631F-4A4C-8C7B-E5562E006BD2}" type="pres">
      <dgm:prSet presAssocID="{05532A32-221F-4181-A05C-656EEF9A9A15}" presName="child3Text" presStyleLbl="bgAcc1" presStyleIdx="2" presStyleCnt="4">
        <dgm:presLayoutVars>
          <dgm:bulletEnabled val="1"/>
        </dgm:presLayoutVars>
      </dgm:prSet>
      <dgm:spPr/>
    </dgm:pt>
    <dgm:pt modelId="{EC58B8DB-28F1-4FA3-B62A-3E8631EFCEB1}" type="pres">
      <dgm:prSet presAssocID="{05532A32-221F-4181-A05C-656EEF9A9A15}" presName="child4group" presStyleCnt="0"/>
      <dgm:spPr/>
    </dgm:pt>
    <dgm:pt modelId="{EF187223-C2A6-4376-94DA-3A3BE5CA85C7}" type="pres">
      <dgm:prSet presAssocID="{05532A32-221F-4181-A05C-656EEF9A9A15}" presName="child4" presStyleLbl="bgAcc1" presStyleIdx="3" presStyleCnt="4" custScaleX="125190"/>
      <dgm:spPr/>
    </dgm:pt>
    <dgm:pt modelId="{336187F2-2CA2-493E-9FE2-3F1137EFE27A}" type="pres">
      <dgm:prSet presAssocID="{05532A32-221F-4181-A05C-656EEF9A9A15}" presName="child4Text" presStyleLbl="bgAcc1" presStyleIdx="3" presStyleCnt="4">
        <dgm:presLayoutVars>
          <dgm:bulletEnabled val="1"/>
        </dgm:presLayoutVars>
      </dgm:prSet>
      <dgm:spPr/>
    </dgm:pt>
    <dgm:pt modelId="{5A921EF7-F617-4940-930A-E92AAD3F295A}" type="pres">
      <dgm:prSet presAssocID="{05532A32-221F-4181-A05C-656EEF9A9A15}" presName="childPlaceholder" presStyleCnt="0"/>
      <dgm:spPr/>
    </dgm:pt>
    <dgm:pt modelId="{933DB5AF-617A-42F8-8D7B-756973A2B016}" type="pres">
      <dgm:prSet presAssocID="{05532A32-221F-4181-A05C-656EEF9A9A15}" presName="circle" presStyleCnt="0"/>
      <dgm:spPr/>
    </dgm:pt>
    <dgm:pt modelId="{F8B3DA8B-5A20-4E05-94EE-8583158286FF}" type="pres">
      <dgm:prSet presAssocID="{05532A32-221F-4181-A05C-656EEF9A9A15}" presName="quadrant1" presStyleLbl="node1" presStyleIdx="0" presStyleCnt="4">
        <dgm:presLayoutVars>
          <dgm:chMax val="1"/>
          <dgm:bulletEnabled val="1"/>
        </dgm:presLayoutVars>
      </dgm:prSet>
      <dgm:spPr/>
    </dgm:pt>
    <dgm:pt modelId="{FB2ACBFD-D4EA-4018-8FCB-DF458658E2C1}" type="pres">
      <dgm:prSet presAssocID="{05532A32-221F-4181-A05C-656EEF9A9A15}" presName="quadrant2" presStyleLbl="node1" presStyleIdx="1" presStyleCnt="4">
        <dgm:presLayoutVars>
          <dgm:chMax val="1"/>
          <dgm:bulletEnabled val="1"/>
        </dgm:presLayoutVars>
      </dgm:prSet>
      <dgm:spPr/>
    </dgm:pt>
    <dgm:pt modelId="{8C9581E5-A693-48BC-8EE5-17C1FA524173}" type="pres">
      <dgm:prSet presAssocID="{05532A32-221F-4181-A05C-656EEF9A9A15}" presName="quadrant3" presStyleLbl="node1" presStyleIdx="2" presStyleCnt="4">
        <dgm:presLayoutVars>
          <dgm:chMax val="1"/>
          <dgm:bulletEnabled val="1"/>
        </dgm:presLayoutVars>
      </dgm:prSet>
      <dgm:spPr/>
    </dgm:pt>
    <dgm:pt modelId="{0212D1FC-A3A3-43CB-9BBF-DE9BB5BF6812}" type="pres">
      <dgm:prSet presAssocID="{05532A32-221F-4181-A05C-656EEF9A9A15}" presName="quadrant4" presStyleLbl="node1" presStyleIdx="3" presStyleCnt="4">
        <dgm:presLayoutVars>
          <dgm:chMax val="1"/>
          <dgm:bulletEnabled val="1"/>
        </dgm:presLayoutVars>
      </dgm:prSet>
      <dgm:spPr/>
    </dgm:pt>
    <dgm:pt modelId="{F2737430-7417-44A6-BE1D-2B360D2A9696}" type="pres">
      <dgm:prSet presAssocID="{05532A32-221F-4181-A05C-656EEF9A9A15}" presName="quadrantPlaceholder" presStyleCnt="0"/>
      <dgm:spPr/>
    </dgm:pt>
    <dgm:pt modelId="{9B0133A1-880C-4837-A46D-6F5025A48B28}" type="pres">
      <dgm:prSet presAssocID="{05532A32-221F-4181-A05C-656EEF9A9A15}" presName="center1" presStyleLbl="fgShp" presStyleIdx="0" presStyleCnt="2" custLinFactNeighborX="6239"/>
      <dgm:spPr/>
    </dgm:pt>
    <dgm:pt modelId="{C4CCA30A-1F88-4E01-86C1-ED4C8A16AEF6}" type="pres">
      <dgm:prSet presAssocID="{05532A32-221F-4181-A05C-656EEF9A9A15}" presName="center2" presStyleLbl="fgShp" presStyleIdx="1" presStyleCnt="2" custLinFactNeighborX="6239" custLinFactNeighborY="-25468"/>
      <dgm:spPr/>
    </dgm:pt>
  </dgm:ptLst>
  <dgm:cxnLst>
    <dgm:cxn modelId="{3C9C630D-BEDC-4AA6-AFB3-453CF22D0E23}" type="presOf" srcId="{4697600F-8365-4DB8-909B-73104DEE9698}" destId="{9D85C5A2-EC05-4302-B541-BEA16C77F967}" srcOrd="0" destOrd="0" presId="urn:microsoft.com/office/officeart/2005/8/layout/cycle4#2"/>
    <dgm:cxn modelId="{6DAB5F13-9F6C-4030-A292-9667839F3F55}" srcId="{7576746B-F669-4F5A-8B3A-86C88BDEB5F1}" destId="{C609258D-FED6-4939-8F55-D4CD060A200C}" srcOrd="0" destOrd="0" parTransId="{3561B6E9-F1ED-4306-9B6D-CBBD6A28B697}" sibTransId="{6EEFA51F-2F91-4B89-88E6-C41BBA508BDE}"/>
    <dgm:cxn modelId="{C4FC971F-6BB3-45CD-9FBF-A18B6F55C8FC}" type="presOf" srcId="{4509A724-866C-4EA1-B745-4D5263AD8CE4}" destId="{8C9581E5-A693-48BC-8EE5-17C1FA524173}" srcOrd="0" destOrd="0" presId="urn:microsoft.com/office/officeart/2005/8/layout/cycle4#2"/>
    <dgm:cxn modelId="{523E7832-D0C2-458B-A016-2859EF9FDC77}" srcId="{4509A724-866C-4EA1-B745-4D5263AD8CE4}" destId="{4697600F-8365-4DB8-909B-73104DEE9698}" srcOrd="0" destOrd="0" parTransId="{EB333604-AD29-4ACC-9CEB-8329509C72D4}" sibTransId="{9A8D9129-97FD-44A9-9C75-3BA545A5C106}"/>
    <dgm:cxn modelId="{B77AF33F-28EC-4141-991A-C4383B40513D}" type="presOf" srcId="{4725C0CB-BECA-48CE-8D3B-863FECF8C4F0}" destId="{F22192E9-A8D6-48D7-8354-72C4C52E8E0E}" srcOrd="0" destOrd="0" presId="urn:microsoft.com/office/officeart/2005/8/layout/cycle4#2"/>
    <dgm:cxn modelId="{04F53F40-4551-4184-BFA1-6758888C85DE}" type="presOf" srcId="{4697600F-8365-4DB8-909B-73104DEE9698}" destId="{40CEB9F9-631F-4A4C-8C7B-E5562E006BD2}" srcOrd="1" destOrd="0" presId="urn:microsoft.com/office/officeart/2005/8/layout/cycle4#2"/>
    <dgm:cxn modelId="{71D3F95E-F672-4601-90BB-A8C5328665BE}" type="presOf" srcId="{7576746B-F669-4F5A-8B3A-86C88BDEB5F1}" destId="{F8B3DA8B-5A20-4E05-94EE-8583158286FF}" srcOrd="0" destOrd="0" presId="urn:microsoft.com/office/officeart/2005/8/layout/cycle4#2"/>
    <dgm:cxn modelId="{ACB8B969-F340-480D-AF3E-F711E97F9381}" type="presOf" srcId="{4725C0CB-BECA-48CE-8D3B-863FECF8C4F0}" destId="{318E9C09-115B-4026-BA82-FF92414F0C3C}" srcOrd="1" destOrd="0" presId="urn:microsoft.com/office/officeart/2005/8/layout/cycle4#2"/>
    <dgm:cxn modelId="{3BE1854A-AFD6-4F69-BFDD-9081918F36DA}" srcId="{05532A32-221F-4181-A05C-656EEF9A9A15}" destId="{7576746B-F669-4F5A-8B3A-86C88BDEB5F1}" srcOrd="0" destOrd="0" parTransId="{54AC2AD8-E618-41CF-ABF2-E394882980EC}" sibTransId="{134B4C05-4E43-45C8-9254-33E3586E75EC}"/>
    <dgm:cxn modelId="{1DEB7270-9682-41D5-8882-DE30EB11EB0A}" type="presOf" srcId="{C609258D-FED6-4939-8F55-D4CD060A200C}" destId="{BD005C09-E262-426B-B324-79FF3A50A3F1}" srcOrd="1" destOrd="0" presId="urn:microsoft.com/office/officeart/2005/8/layout/cycle4#2"/>
    <dgm:cxn modelId="{C7F01B52-47C6-4B62-A927-C822CBF785B8}" type="presOf" srcId="{C609258D-FED6-4939-8F55-D4CD060A200C}" destId="{E60CC326-8EC7-43AA-A437-0338EDE70846}" srcOrd="0" destOrd="0" presId="urn:microsoft.com/office/officeart/2005/8/layout/cycle4#2"/>
    <dgm:cxn modelId="{08374D54-8A83-4475-8644-07EA4C7C82BD}" type="presOf" srcId="{94F48A9A-C25F-4528-B092-3FAEBD4C30F0}" destId="{FB2ACBFD-D4EA-4018-8FCB-DF458658E2C1}" srcOrd="0" destOrd="0" presId="urn:microsoft.com/office/officeart/2005/8/layout/cycle4#2"/>
    <dgm:cxn modelId="{8193C388-8B00-4137-9EEB-DA026307A7CB}" type="presOf" srcId="{EC93D82A-462A-49E3-AF28-26F7CA98B524}" destId="{0212D1FC-A3A3-43CB-9BBF-DE9BB5BF6812}" srcOrd="0" destOrd="0" presId="urn:microsoft.com/office/officeart/2005/8/layout/cycle4#2"/>
    <dgm:cxn modelId="{E1A1F392-FC16-4BCA-BCD1-884051466731}" type="presOf" srcId="{05532A32-221F-4181-A05C-656EEF9A9A15}" destId="{F0598774-9416-40A4-B799-F42D74D999B0}" srcOrd="0" destOrd="0" presId="urn:microsoft.com/office/officeart/2005/8/layout/cycle4#2"/>
    <dgm:cxn modelId="{44A6D39A-208B-4949-97DE-4C5848F48545}" srcId="{EC93D82A-462A-49E3-AF28-26F7CA98B524}" destId="{A16415E1-527E-4A29-A07B-3D2C966AED15}" srcOrd="0" destOrd="0" parTransId="{2443C546-62FC-4135-BCDC-B2EF6AAB0DD1}" sibTransId="{9FACE927-F602-43F0-8FED-7ED41D575C19}"/>
    <dgm:cxn modelId="{6DFCA2B2-06D5-47CD-BEF1-99A5566949DB}" srcId="{05532A32-221F-4181-A05C-656EEF9A9A15}" destId="{4509A724-866C-4EA1-B745-4D5263AD8CE4}" srcOrd="2" destOrd="0" parTransId="{C5FF469E-578E-4DB7-AEF4-BFDCD0771F7C}" sibTransId="{54D8B547-987B-4067-981E-B21617A78823}"/>
    <dgm:cxn modelId="{070A99B3-A797-46E6-87B9-73B9309E5797}" srcId="{05532A32-221F-4181-A05C-656EEF9A9A15}" destId="{94F48A9A-C25F-4528-B092-3FAEBD4C30F0}" srcOrd="1" destOrd="0" parTransId="{8722DC36-F19B-4AA3-956E-B955B1FED99B}" sibTransId="{4A46A0B7-1978-40A0-A776-7C53111E9702}"/>
    <dgm:cxn modelId="{CFD6A2B8-4125-473B-A164-39F27FB41632}" srcId="{05532A32-221F-4181-A05C-656EEF9A9A15}" destId="{EC93D82A-462A-49E3-AF28-26F7CA98B524}" srcOrd="3" destOrd="0" parTransId="{1E20A8FE-731C-4286-BFCD-A32D68419591}" sibTransId="{87F0EC75-03C2-41EA-A3F2-8680BE4BD2B8}"/>
    <dgm:cxn modelId="{1D3F7ADA-CAEA-4497-8B42-10B865B041C0}" srcId="{05532A32-221F-4181-A05C-656EEF9A9A15}" destId="{1C758D1F-598B-463C-AF0C-D3E798CD80A9}" srcOrd="4" destOrd="0" parTransId="{CCC55EF2-C430-4D09-8E32-8BB883D6A051}" sibTransId="{6E37B761-0321-4850-A536-B1663A73C6FF}"/>
    <dgm:cxn modelId="{4A1411E1-BF66-4201-983E-27B6FA92326C}" type="presOf" srcId="{A16415E1-527E-4A29-A07B-3D2C966AED15}" destId="{EF187223-C2A6-4376-94DA-3A3BE5CA85C7}" srcOrd="0" destOrd="0" presId="urn:microsoft.com/office/officeart/2005/8/layout/cycle4#2"/>
    <dgm:cxn modelId="{B97B2DF3-FC67-4863-82DB-4C5283F04A1D}" srcId="{94F48A9A-C25F-4528-B092-3FAEBD4C30F0}" destId="{4725C0CB-BECA-48CE-8D3B-863FECF8C4F0}" srcOrd="0" destOrd="0" parTransId="{FC7BB9CA-603F-433A-856E-8D7C62BC441D}" sibTransId="{9BEFE52B-FEB9-4C9B-B8BF-E422A4AD482D}"/>
    <dgm:cxn modelId="{330383FD-90A3-4954-8C1C-59D9A41DBBC7}" type="presOf" srcId="{A16415E1-527E-4A29-A07B-3D2C966AED15}" destId="{336187F2-2CA2-493E-9FE2-3F1137EFE27A}" srcOrd="1" destOrd="0" presId="urn:microsoft.com/office/officeart/2005/8/layout/cycle4#2"/>
    <dgm:cxn modelId="{C071B914-6BF1-4345-8B6C-8FEC2787353F}" type="presParOf" srcId="{F0598774-9416-40A4-B799-F42D74D999B0}" destId="{D83BB9B0-433A-479B-9893-94E7D94D800B}" srcOrd="0" destOrd="0" presId="urn:microsoft.com/office/officeart/2005/8/layout/cycle4#2"/>
    <dgm:cxn modelId="{FCD3C526-4BAE-4821-85A9-7CD833DD14F8}" type="presParOf" srcId="{D83BB9B0-433A-479B-9893-94E7D94D800B}" destId="{1BE43F9F-E2C2-44B2-82C4-54F4393645C2}" srcOrd="0" destOrd="0" presId="urn:microsoft.com/office/officeart/2005/8/layout/cycle4#2"/>
    <dgm:cxn modelId="{FE035A4B-F8EC-4D5C-8C97-371CAADEC007}" type="presParOf" srcId="{1BE43F9F-E2C2-44B2-82C4-54F4393645C2}" destId="{E60CC326-8EC7-43AA-A437-0338EDE70846}" srcOrd="0" destOrd="0" presId="urn:microsoft.com/office/officeart/2005/8/layout/cycle4#2"/>
    <dgm:cxn modelId="{D4395351-BAC7-4571-A294-9DF5EC8A382B}" type="presParOf" srcId="{1BE43F9F-E2C2-44B2-82C4-54F4393645C2}" destId="{BD005C09-E262-426B-B324-79FF3A50A3F1}" srcOrd="1" destOrd="0" presId="urn:microsoft.com/office/officeart/2005/8/layout/cycle4#2"/>
    <dgm:cxn modelId="{6F2901EC-D864-4686-B551-2822917F1BC7}" type="presParOf" srcId="{D83BB9B0-433A-479B-9893-94E7D94D800B}" destId="{CB504B52-A59E-4F1A-84E6-10CF5179B89A}" srcOrd="1" destOrd="0" presId="urn:microsoft.com/office/officeart/2005/8/layout/cycle4#2"/>
    <dgm:cxn modelId="{DE0FB90E-A6E2-402A-A329-65C76B7F4B7C}" type="presParOf" srcId="{CB504B52-A59E-4F1A-84E6-10CF5179B89A}" destId="{F22192E9-A8D6-48D7-8354-72C4C52E8E0E}" srcOrd="0" destOrd="0" presId="urn:microsoft.com/office/officeart/2005/8/layout/cycle4#2"/>
    <dgm:cxn modelId="{FB1AF1A7-301F-4B24-865C-CBA8416BDD8E}" type="presParOf" srcId="{CB504B52-A59E-4F1A-84E6-10CF5179B89A}" destId="{318E9C09-115B-4026-BA82-FF92414F0C3C}" srcOrd="1" destOrd="0" presId="urn:microsoft.com/office/officeart/2005/8/layout/cycle4#2"/>
    <dgm:cxn modelId="{13A67E98-7880-45AF-A72C-598A54B2C193}" type="presParOf" srcId="{D83BB9B0-433A-479B-9893-94E7D94D800B}" destId="{E754A61E-086E-4C8F-B3A3-15CCAE438C26}" srcOrd="2" destOrd="0" presId="urn:microsoft.com/office/officeart/2005/8/layout/cycle4#2"/>
    <dgm:cxn modelId="{0234DB47-6B29-47AB-9B3D-A584BDBE6B57}" type="presParOf" srcId="{E754A61E-086E-4C8F-B3A3-15CCAE438C26}" destId="{9D85C5A2-EC05-4302-B541-BEA16C77F967}" srcOrd="0" destOrd="0" presId="urn:microsoft.com/office/officeart/2005/8/layout/cycle4#2"/>
    <dgm:cxn modelId="{BDDF8833-CFA7-4A57-A449-03CA6AC1D9CF}" type="presParOf" srcId="{E754A61E-086E-4C8F-B3A3-15CCAE438C26}" destId="{40CEB9F9-631F-4A4C-8C7B-E5562E006BD2}" srcOrd="1" destOrd="0" presId="urn:microsoft.com/office/officeart/2005/8/layout/cycle4#2"/>
    <dgm:cxn modelId="{274AEA3F-BCC3-434F-A1A4-17B346C8E5F7}" type="presParOf" srcId="{D83BB9B0-433A-479B-9893-94E7D94D800B}" destId="{EC58B8DB-28F1-4FA3-B62A-3E8631EFCEB1}" srcOrd="3" destOrd="0" presId="urn:microsoft.com/office/officeart/2005/8/layout/cycle4#2"/>
    <dgm:cxn modelId="{CBDA6F2C-31A7-4EF4-8457-D3D49C4BC199}" type="presParOf" srcId="{EC58B8DB-28F1-4FA3-B62A-3E8631EFCEB1}" destId="{EF187223-C2A6-4376-94DA-3A3BE5CA85C7}" srcOrd="0" destOrd="0" presId="urn:microsoft.com/office/officeart/2005/8/layout/cycle4#2"/>
    <dgm:cxn modelId="{4DAF6627-ED9E-4EBF-A83F-6BB165F125DD}" type="presParOf" srcId="{EC58B8DB-28F1-4FA3-B62A-3E8631EFCEB1}" destId="{336187F2-2CA2-493E-9FE2-3F1137EFE27A}" srcOrd="1" destOrd="0" presId="urn:microsoft.com/office/officeart/2005/8/layout/cycle4#2"/>
    <dgm:cxn modelId="{AA964E88-DC6E-4652-A6A1-83B6C1AC9AE2}" type="presParOf" srcId="{D83BB9B0-433A-479B-9893-94E7D94D800B}" destId="{5A921EF7-F617-4940-930A-E92AAD3F295A}" srcOrd="4" destOrd="0" presId="urn:microsoft.com/office/officeart/2005/8/layout/cycle4#2"/>
    <dgm:cxn modelId="{A79534BF-53FA-4F9A-A592-72EAFDB0CEDB}" type="presParOf" srcId="{F0598774-9416-40A4-B799-F42D74D999B0}" destId="{933DB5AF-617A-42F8-8D7B-756973A2B016}" srcOrd="1" destOrd="0" presId="urn:microsoft.com/office/officeart/2005/8/layout/cycle4#2"/>
    <dgm:cxn modelId="{4B7018B6-A1EF-4226-8243-6F203EFCBC0D}" type="presParOf" srcId="{933DB5AF-617A-42F8-8D7B-756973A2B016}" destId="{F8B3DA8B-5A20-4E05-94EE-8583158286FF}" srcOrd="0" destOrd="0" presId="urn:microsoft.com/office/officeart/2005/8/layout/cycle4#2"/>
    <dgm:cxn modelId="{F70283F4-FC32-49DD-B719-4A1421183E46}" type="presParOf" srcId="{933DB5AF-617A-42F8-8D7B-756973A2B016}" destId="{FB2ACBFD-D4EA-4018-8FCB-DF458658E2C1}" srcOrd="1" destOrd="0" presId="urn:microsoft.com/office/officeart/2005/8/layout/cycle4#2"/>
    <dgm:cxn modelId="{83D4BF23-D6BF-4493-9C9D-A38BE14D0885}" type="presParOf" srcId="{933DB5AF-617A-42F8-8D7B-756973A2B016}" destId="{8C9581E5-A693-48BC-8EE5-17C1FA524173}" srcOrd="2" destOrd="0" presId="urn:microsoft.com/office/officeart/2005/8/layout/cycle4#2"/>
    <dgm:cxn modelId="{D4DDF5B4-FFAF-4D58-9ACE-5410FF9358DD}" type="presParOf" srcId="{933DB5AF-617A-42F8-8D7B-756973A2B016}" destId="{0212D1FC-A3A3-43CB-9BBF-DE9BB5BF6812}" srcOrd="3" destOrd="0" presId="urn:microsoft.com/office/officeart/2005/8/layout/cycle4#2"/>
    <dgm:cxn modelId="{67E8465C-56F8-4520-8AC1-2E98BCA7CD0B}" type="presParOf" srcId="{933DB5AF-617A-42F8-8D7B-756973A2B016}" destId="{F2737430-7417-44A6-BE1D-2B360D2A9696}" srcOrd="4" destOrd="0" presId="urn:microsoft.com/office/officeart/2005/8/layout/cycle4#2"/>
    <dgm:cxn modelId="{C3F80459-DB38-4CDF-9652-6B7CDF47A21E}" type="presParOf" srcId="{F0598774-9416-40A4-B799-F42D74D999B0}" destId="{9B0133A1-880C-4837-A46D-6F5025A48B28}" srcOrd="2" destOrd="0" presId="urn:microsoft.com/office/officeart/2005/8/layout/cycle4#2"/>
    <dgm:cxn modelId="{F4AB1C64-D52B-4EC6-9179-AB9A8BC052C2}" type="presParOf" srcId="{F0598774-9416-40A4-B799-F42D74D999B0}" destId="{C4CCA30A-1F88-4E01-86C1-ED4C8A16AEF6}" srcOrd="3" destOrd="0" presId="urn:microsoft.com/office/officeart/2005/8/layout/cycle4#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DA5337-301A-4418-B6CD-7B93D2B5E168}">
      <dsp:nvSpPr>
        <dsp:cNvPr id="0" name=""/>
        <dsp:cNvSpPr/>
      </dsp:nvSpPr>
      <dsp:spPr>
        <a:xfrm>
          <a:off x="158827" y="1902"/>
          <a:ext cx="7963264" cy="123728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27940" rIns="0" bIns="27940" numCol="1" spcCol="1270" anchor="ctr" anchorCtr="0">
          <a:noAutofit/>
        </a:bodyPr>
        <a:lstStyle/>
        <a:p>
          <a:pPr marL="0" lvl="0" indent="0" algn="ctr" defTabSz="1955800" rtl="1">
            <a:lnSpc>
              <a:spcPct val="90000"/>
            </a:lnSpc>
            <a:spcBef>
              <a:spcPct val="0"/>
            </a:spcBef>
            <a:spcAft>
              <a:spcPct val="35000"/>
            </a:spcAft>
            <a:buNone/>
          </a:pPr>
          <a:r>
            <a:rPr lang="ar-MA" sz="4400" b="1" kern="1200" dirty="0">
              <a:solidFill>
                <a:schemeClr val="tx2">
                  <a:lumMod val="50000"/>
                </a:schemeClr>
              </a:solidFill>
              <a:latin typeface="Arabic Typesetting" pitchFamily="66" charset="-78"/>
              <a:cs typeface="Arabic Typesetting" pitchFamily="66" charset="-78"/>
            </a:rPr>
            <a:t>الانتقال بالتربية والتكوين من منطق التلقين والشحن إلى منطق التعليم؛</a:t>
          </a:r>
          <a:endParaRPr lang="fr-FR" sz="4400" kern="1200" dirty="0">
            <a:solidFill>
              <a:schemeClr val="tx2">
                <a:lumMod val="50000"/>
              </a:schemeClr>
            </a:solidFill>
            <a:latin typeface="Arabic Typesetting" pitchFamily="66" charset="-78"/>
            <a:cs typeface="Arabic Typesetting" pitchFamily="66" charset="-78"/>
          </a:endParaRPr>
        </a:p>
      </dsp:txBody>
      <dsp:txXfrm>
        <a:off x="777470" y="1902"/>
        <a:ext cx="6725979" cy="1237285"/>
      </dsp:txXfrm>
    </dsp:sp>
    <dsp:sp modelId="{05B94B44-DEE2-4F9D-8FDD-4B8E2C2677BE}">
      <dsp:nvSpPr>
        <dsp:cNvPr id="0" name=""/>
        <dsp:cNvSpPr/>
      </dsp:nvSpPr>
      <dsp:spPr>
        <a:xfrm>
          <a:off x="158827" y="1412408"/>
          <a:ext cx="7963264" cy="123728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27940" rIns="0" bIns="27940" numCol="1" spcCol="1270" anchor="ctr" anchorCtr="0">
          <a:noAutofit/>
        </a:bodyPr>
        <a:lstStyle/>
        <a:p>
          <a:pPr marL="0" lvl="0" indent="0" algn="ctr" defTabSz="1955800" rtl="1">
            <a:lnSpc>
              <a:spcPct val="90000"/>
            </a:lnSpc>
            <a:spcBef>
              <a:spcPct val="0"/>
            </a:spcBef>
            <a:spcAft>
              <a:spcPct val="35000"/>
            </a:spcAft>
            <a:buNone/>
          </a:pPr>
          <a:r>
            <a:rPr lang="ar-MA" sz="4400" b="1" kern="1200" dirty="0">
              <a:solidFill>
                <a:schemeClr val="tx2">
                  <a:lumMod val="50000"/>
                </a:schemeClr>
              </a:solidFill>
              <a:latin typeface="Arabic Typesetting" pitchFamily="66" charset="-78"/>
              <a:cs typeface="Arabic Typesetting" pitchFamily="66" charset="-78"/>
            </a:rPr>
            <a:t>تنمية الحس النقدي؛</a:t>
          </a:r>
          <a:endParaRPr lang="fr-FR" sz="4400" b="1" kern="1200" dirty="0">
            <a:solidFill>
              <a:schemeClr val="tx2">
                <a:lumMod val="50000"/>
              </a:schemeClr>
            </a:solidFill>
            <a:latin typeface="Arabic Typesetting" pitchFamily="66" charset="-78"/>
            <a:cs typeface="Arabic Typesetting" pitchFamily="66" charset="-78"/>
          </a:endParaRPr>
        </a:p>
      </dsp:txBody>
      <dsp:txXfrm>
        <a:off x="777470" y="1412408"/>
        <a:ext cx="6725979" cy="1237285"/>
      </dsp:txXfrm>
    </dsp:sp>
    <dsp:sp modelId="{FADD0F06-5504-49D0-9312-2434DFFD5391}">
      <dsp:nvSpPr>
        <dsp:cNvPr id="0" name=""/>
        <dsp:cNvSpPr/>
      </dsp:nvSpPr>
      <dsp:spPr>
        <a:xfrm>
          <a:off x="158827" y="2822914"/>
          <a:ext cx="7963264" cy="123728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27940" rIns="0" bIns="27940" numCol="1" spcCol="1270" anchor="ctr" anchorCtr="0">
          <a:noAutofit/>
        </a:bodyPr>
        <a:lstStyle/>
        <a:p>
          <a:pPr marL="0" lvl="0" indent="0" algn="ctr" defTabSz="1955800" rtl="1">
            <a:lnSpc>
              <a:spcPct val="90000"/>
            </a:lnSpc>
            <a:spcBef>
              <a:spcPct val="0"/>
            </a:spcBef>
            <a:spcAft>
              <a:spcPct val="35000"/>
            </a:spcAft>
            <a:buNone/>
          </a:pPr>
          <a:r>
            <a:rPr lang="ar-MA" sz="4400" b="1" kern="1200" dirty="0">
              <a:solidFill>
                <a:schemeClr val="tx2">
                  <a:lumMod val="50000"/>
                </a:schemeClr>
              </a:solidFill>
              <a:latin typeface="Arabic Typesetting" pitchFamily="66" charset="-78"/>
              <a:cs typeface="Arabic Typesetting" pitchFamily="66" charset="-78"/>
            </a:rPr>
            <a:t>بناء المشروع الشخصي؛</a:t>
          </a:r>
          <a:endParaRPr lang="fr-FR" sz="4400" b="1" kern="1200" dirty="0">
            <a:solidFill>
              <a:schemeClr val="tx2">
                <a:lumMod val="50000"/>
              </a:schemeClr>
            </a:solidFill>
            <a:latin typeface="Arabic Typesetting" pitchFamily="66" charset="-78"/>
            <a:cs typeface="Arabic Typesetting" pitchFamily="66" charset="-78"/>
          </a:endParaRPr>
        </a:p>
      </dsp:txBody>
      <dsp:txXfrm>
        <a:off x="777470" y="2822914"/>
        <a:ext cx="6725979" cy="1237285"/>
      </dsp:txXfrm>
    </dsp:sp>
    <dsp:sp modelId="{2E41BC74-A5BF-4832-AB60-CDBA97C06B9E}">
      <dsp:nvSpPr>
        <dsp:cNvPr id="0" name=""/>
        <dsp:cNvSpPr/>
      </dsp:nvSpPr>
      <dsp:spPr>
        <a:xfrm>
          <a:off x="158827" y="4233419"/>
          <a:ext cx="7963264" cy="1237285"/>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27940" rIns="0" bIns="27940" numCol="1" spcCol="1270" anchor="ctr" anchorCtr="0">
          <a:noAutofit/>
        </a:bodyPr>
        <a:lstStyle/>
        <a:p>
          <a:pPr marL="0" lvl="0" indent="0" algn="ctr" defTabSz="1955800" rtl="1">
            <a:lnSpc>
              <a:spcPct val="90000"/>
            </a:lnSpc>
            <a:spcBef>
              <a:spcPct val="0"/>
            </a:spcBef>
            <a:spcAft>
              <a:spcPct val="35000"/>
            </a:spcAft>
            <a:buNone/>
          </a:pPr>
          <a:r>
            <a:rPr lang="ar-MA" sz="4400" b="1" kern="1200" dirty="0">
              <a:solidFill>
                <a:schemeClr val="tx2">
                  <a:lumMod val="50000"/>
                </a:schemeClr>
              </a:solidFill>
              <a:latin typeface="Arabic Typesetting" pitchFamily="66" charset="-78"/>
              <a:cs typeface="Arabic Typesetting" pitchFamily="66" charset="-78"/>
            </a:rPr>
            <a:t>اكتساب اللغة والمعارف والكفايات والقيم الإنسانية والكونية </a:t>
          </a:r>
          <a:r>
            <a:rPr lang="ar-MA" sz="4400" b="1" kern="1200" dirty="0" err="1">
              <a:solidFill>
                <a:schemeClr val="tx2">
                  <a:lumMod val="50000"/>
                </a:schemeClr>
              </a:solidFill>
              <a:latin typeface="Arabic Typesetting" pitchFamily="66" charset="-78"/>
              <a:cs typeface="Arabic Typesetting" pitchFamily="66" charset="-78"/>
            </a:rPr>
            <a:t>والتكنولجيات</a:t>
          </a:r>
          <a:r>
            <a:rPr lang="ar-MA" sz="4400" b="1" kern="1200" dirty="0">
              <a:solidFill>
                <a:schemeClr val="tx2">
                  <a:lumMod val="50000"/>
                </a:schemeClr>
              </a:solidFill>
              <a:latin typeface="Arabic Typesetting" pitchFamily="66" charset="-78"/>
              <a:cs typeface="Arabic Typesetting" pitchFamily="66" charset="-78"/>
            </a:rPr>
            <a:t> الرقمية.</a:t>
          </a:r>
          <a:endParaRPr lang="fr-FR" sz="4400" b="1" kern="1200" dirty="0">
            <a:solidFill>
              <a:schemeClr val="tx2">
                <a:lumMod val="50000"/>
              </a:schemeClr>
            </a:solidFill>
            <a:latin typeface="Arabic Typesetting" pitchFamily="66" charset="-78"/>
            <a:cs typeface="Arabic Typesetting" pitchFamily="66" charset="-78"/>
          </a:endParaRPr>
        </a:p>
      </dsp:txBody>
      <dsp:txXfrm>
        <a:off x="777470" y="4233419"/>
        <a:ext cx="6725979" cy="12372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5AA9CB-B031-4A99-B2DB-5B24FA30EA4B}">
      <dsp:nvSpPr>
        <dsp:cNvPr id="0" name=""/>
        <dsp:cNvSpPr/>
      </dsp:nvSpPr>
      <dsp:spPr>
        <a:xfrm>
          <a:off x="3276363" y="2067757"/>
          <a:ext cx="1728193" cy="1473825"/>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rtl="1">
            <a:lnSpc>
              <a:spcPct val="90000"/>
            </a:lnSpc>
            <a:spcBef>
              <a:spcPct val="0"/>
            </a:spcBef>
            <a:spcAft>
              <a:spcPct val="35000"/>
            </a:spcAft>
            <a:buNone/>
          </a:pPr>
          <a:r>
            <a:rPr lang="ar-MA" sz="2000" b="1" kern="1200" dirty="0">
              <a:solidFill>
                <a:schemeClr val="tx1"/>
              </a:solidFill>
            </a:rPr>
            <a:t>وظائف المدرسة حسب الرؤية </a:t>
          </a:r>
          <a:r>
            <a:rPr lang="ar-MA" sz="2000" b="1" kern="1200" dirty="0" err="1">
              <a:solidFill>
                <a:schemeClr val="tx1"/>
              </a:solidFill>
            </a:rPr>
            <a:t>الإستراتيجية</a:t>
          </a:r>
          <a:endParaRPr lang="fr-FR" sz="2000" b="1" kern="1200" dirty="0">
            <a:solidFill>
              <a:schemeClr val="tx1"/>
            </a:solidFill>
          </a:endParaRPr>
        </a:p>
      </dsp:txBody>
      <dsp:txXfrm>
        <a:off x="3529451" y="2283594"/>
        <a:ext cx="1222017" cy="1042151"/>
      </dsp:txXfrm>
    </dsp:sp>
    <dsp:sp modelId="{845AA6EC-EE8A-4868-AE1F-424178BBF3CE}">
      <dsp:nvSpPr>
        <dsp:cNvPr id="0" name=""/>
        <dsp:cNvSpPr/>
      </dsp:nvSpPr>
      <dsp:spPr>
        <a:xfrm rot="16200000">
          <a:off x="3983816" y="1530520"/>
          <a:ext cx="313286" cy="501100"/>
        </a:xfrm>
        <a:prstGeom prst="rightArrow">
          <a:avLst>
            <a:gd name="adj1" fmla="val 60000"/>
            <a:gd name="adj2" fmla="val 50000"/>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fr-FR" sz="2300" kern="1200"/>
        </a:p>
      </dsp:txBody>
      <dsp:txXfrm>
        <a:off x="4030809" y="1677733"/>
        <a:ext cx="219300" cy="300660"/>
      </dsp:txXfrm>
    </dsp:sp>
    <dsp:sp modelId="{F676805D-79CE-4283-B306-F5EFAAB6E764}">
      <dsp:nvSpPr>
        <dsp:cNvPr id="0" name=""/>
        <dsp:cNvSpPr/>
      </dsp:nvSpPr>
      <dsp:spPr>
        <a:xfrm>
          <a:off x="3403547" y="2825"/>
          <a:ext cx="1473825" cy="1473825"/>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ar-MA" sz="2000" kern="1200" dirty="0">
              <a:solidFill>
                <a:schemeClr val="tx1"/>
              </a:solidFill>
            </a:rPr>
            <a:t>التأهيل</a:t>
          </a:r>
          <a:endParaRPr lang="fr-FR" sz="2000" kern="1200" dirty="0">
            <a:solidFill>
              <a:schemeClr val="tx1"/>
            </a:solidFill>
          </a:endParaRPr>
        </a:p>
      </dsp:txBody>
      <dsp:txXfrm>
        <a:off x="3619384" y="218662"/>
        <a:ext cx="1042151" cy="1042151"/>
      </dsp:txXfrm>
    </dsp:sp>
    <dsp:sp modelId="{D75B690E-4070-4454-BD25-872ACFD5ED61}">
      <dsp:nvSpPr>
        <dsp:cNvPr id="0" name=""/>
        <dsp:cNvSpPr/>
      </dsp:nvSpPr>
      <dsp:spPr>
        <a:xfrm rot="20520000">
          <a:off x="5041943" y="2219967"/>
          <a:ext cx="253864" cy="501100"/>
        </a:xfrm>
        <a:prstGeom prst="rightArrow">
          <a:avLst>
            <a:gd name="adj1" fmla="val 60000"/>
            <a:gd name="adj2" fmla="val 50000"/>
          </a:avLst>
        </a:prstGeom>
        <a:solidFill>
          <a:schemeClr val="accent5">
            <a:hueOff val="2659525"/>
            <a:satOff val="-115"/>
            <a:lumOff val="-5245"/>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fr-FR" sz="2300" kern="1200"/>
        </a:p>
      </dsp:txBody>
      <dsp:txXfrm>
        <a:off x="5043807" y="2331954"/>
        <a:ext cx="177705" cy="300660"/>
      </dsp:txXfrm>
    </dsp:sp>
    <dsp:sp modelId="{9AFF8EAC-D234-4E77-B757-8A93919AFD31}">
      <dsp:nvSpPr>
        <dsp:cNvPr id="0" name=""/>
        <dsp:cNvSpPr/>
      </dsp:nvSpPr>
      <dsp:spPr>
        <a:xfrm>
          <a:off x="5367414" y="1429658"/>
          <a:ext cx="1473825" cy="1473825"/>
        </a:xfrm>
        <a:prstGeom prst="ellipse">
          <a:avLst/>
        </a:prstGeom>
        <a:gradFill rotWithShape="0">
          <a:gsLst>
            <a:gs pos="0">
              <a:schemeClr val="accent5">
                <a:hueOff val="2659525"/>
                <a:satOff val="-115"/>
                <a:lumOff val="-5245"/>
                <a:alphaOff val="0"/>
                <a:shade val="51000"/>
                <a:satMod val="130000"/>
              </a:schemeClr>
            </a:gs>
            <a:gs pos="80000">
              <a:schemeClr val="accent5">
                <a:hueOff val="2659525"/>
                <a:satOff val="-115"/>
                <a:lumOff val="-5245"/>
                <a:alphaOff val="0"/>
                <a:shade val="93000"/>
                <a:satMod val="130000"/>
              </a:schemeClr>
            </a:gs>
            <a:gs pos="100000">
              <a:schemeClr val="accent5">
                <a:hueOff val="2659525"/>
                <a:satOff val="-115"/>
                <a:lumOff val="-52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ar-MA" sz="2000" kern="1200" dirty="0">
              <a:solidFill>
                <a:schemeClr val="tx1"/>
              </a:solidFill>
            </a:rPr>
            <a:t>البحث</a:t>
          </a:r>
          <a:r>
            <a:rPr lang="ar-MA" sz="2400" kern="1200" dirty="0">
              <a:solidFill>
                <a:schemeClr val="tx1"/>
              </a:solidFill>
            </a:rPr>
            <a:t> </a:t>
          </a:r>
          <a:r>
            <a:rPr lang="ar-MA" sz="2400" kern="1200" dirty="0" err="1">
              <a:solidFill>
                <a:schemeClr val="tx1"/>
              </a:solidFill>
            </a:rPr>
            <a:t>والإبتكار</a:t>
          </a:r>
          <a:endParaRPr lang="fr-FR" sz="2400" kern="1200" dirty="0">
            <a:solidFill>
              <a:schemeClr val="tx1"/>
            </a:solidFill>
          </a:endParaRPr>
        </a:p>
      </dsp:txBody>
      <dsp:txXfrm>
        <a:off x="5583251" y="1645495"/>
        <a:ext cx="1042151" cy="1042151"/>
      </dsp:txXfrm>
    </dsp:sp>
    <dsp:sp modelId="{69BD45A3-921B-49C6-BB05-B89DB3947240}">
      <dsp:nvSpPr>
        <dsp:cNvPr id="0" name=""/>
        <dsp:cNvSpPr/>
      </dsp:nvSpPr>
      <dsp:spPr>
        <a:xfrm rot="3240000">
          <a:off x="4606693" y="3397803"/>
          <a:ext cx="293475" cy="501100"/>
        </a:xfrm>
        <a:prstGeom prst="rightArrow">
          <a:avLst>
            <a:gd name="adj1" fmla="val 60000"/>
            <a:gd name="adj2" fmla="val 50000"/>
          </a:avLst>
        </a:prstGeom>
        <a:solidFill>
          <a:schemeClr val="accent5">
            <a:hueOff val="5319050"/>
            <a:satOff val="-230"/>
            <a:lumOff val="-10491"/>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fr-FR" sz="2300" kern="1200"/>
        </a:p>
      </dsp:txBody>
      <dsp:txXfrm>
        <a:off x="4624839" y="3462409"/>
        <a:ext cx="205433" cy="300660"/>
      </dsp:txXfrm>
    </dsp:sp>
    <dsp:sp modelId="{B6C072ED-2DC8-412D-8977-76F78A1B35A8}">
      <dsp:nvSpPr>
        <dsp:cNvPr id="0" name=""/>
        <dsp:cNvSpPr/>
      </dsp:nvSpPr>
      <dsp:spPr>
        <a:xfrm>
          <a:off x="4617283" y="3738322"/>
          <a:ext cx="1473825" cy="1473825"/>
        </a:xfrm>
        <a:prstGeom prst="ellipse">
          <a:avLst/>
        </a:prstGeom>
        <a:gradFill rotWithShape="0">
          <a:gsLst>
            <a:gs pos="0">
              <a:schemeClr val="accent5">
                <a:hueOff val="5319050"/>
                <a:satOff val="-230"/>
                <a:lumOff val="-10491"/>
                <a:alphaOff val="0"/>
                <a:shade val="51000"/>
                <a:satMod val="130000"/>
              </a:schemeClr>
            </a:gs>
            <a:gs pos="80000">
              <a:schemeClr val="accent5">
                <a:hueOff val="5319050"/>
                <a:satOff val="-230"/>
                <a:lumOff val="-10491"/>
                <a:alphaOff val="0"/>
                <a:shade val="93000"/>
                <a:satMod val="130000"/>
              </a:schemeClr>
            </a:gs>
            <a:gs pos="100000">
              <a:schemeClr val="accent5">
                <a:hueOff val="5319050"/>
                <a:satOff val="-230"/>
                <a:lumOff val="-1049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ar-MA" sz="2000" kern="1200" dirty="0">
              <a:solidFill>
                <a:schemeClr val="tx1"/>
              </a:solidFill>
            </a:rPr>
            <a:t>التكوين والتأطير</a:t>
          </a:r>
          <a:endParaRPr lang="fr-FR" sz="2000" kern="1200" dirty="0">
            <a:solidFill>
              <a:schemeClr val="tx1"/>
            </a:solidFill>
          </a:endParaRPr>
        </a:p>
      </dsp:txBody>
      <dsp:txXfrm>
        <a:off x="4833120" y="3954159"/>
        <a:ext cx="1042151" cy="1042151"/>
      </dsp:txXfrm>
    </dsp:sp>
    <dsp:sp modelId="{82B50EC9-C882-437D-87D9-599DFDDBB327}">
      <dsp:nvSpPr>
        <dsp:cNvPr id="0" name=""/>
        <dsp:cNvSpPr/>
      </dsp:nvSpPr>
      <dsp:spPr>
        <a:xfrm rot="7560000">
          <a:off x="3380750" y="3397803"/>
          <a:ext cx="293475" cy="501100"/>
        </a:xfrm>
        <a:prstGeom prst="rightArrow">
          <a:avLst>
            <a:gd name="adj1" fmla="val 60000"/>
            <a:gd name="adj2" fmla="val 50000"/>
          </a:avLst>
        </a:prstGeom>
        <a:solidFill>
          <a:schemeClr val="accent5">
            <a:hueOff val="7978575"/>
            <a:satOff val="-345"/>
            <a:lumOff val="-15736"/>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fr-FR" sz="2300" kern="1200"/>
        </a:p>
      </dsp:txBody>
      <dsp:txXfrm rot="10800000">
        <a:off x="3450646" y="3462409"/>
        <a:ext cx="205433" cy="300660"/>
      </dsp:txXfrm>
    </dsp:sp>
    <dsp:sp modelId="{60A95F8D-1574-4B80-B96E-D167B454E39D}">
      <dsp:nvSpPr>
        <dsp:cNvPr id="0" name=""/>
        <dsp:cNvSpPr/>
      </dsp:nvSpPr>
      <dsp:spPr>
        <a:xfrm>
          <a:off x="2189810" y="3738322"/>
          <a:ext cx="1473825" cy="1473825"/>
        </a:xfrm>
        <a:prstGeom prst="ellipse">
          <a:avLst/>
        </a:prstGeom>
        <a:gradFill rotWithShape="0">
          <a:gsLst>
            <a:gs pos="0">
              <a:schemeClr val="accent5">
                <a:hueOff val="7978575"/>
                <a:satOff val="-345"/>
                <a:lumOff val="-15736"/>
                <a:alphaOff val="0"/>
                <a:shade val="51000"/>
                <a:satMod val="130000"/>
              </a:schemeClr>
            </a:gs>
            <a:gs pos="80000">
              <a:schemeClr val="accent5">
                <a:hueOff val="7978575"/>
                <a:satOff val="-345"/>
                <a:lumOff val="-15736"/>
                <a:alphaOff val="0"/>
                <a:shade val="93000"/>
                <a:satMod val="130000"/>
              </a:schemeClr>
            </a:gs>
            <a:gs pos="100000">
              <a:schemeClr val="accent5">
                <a:hueOff val="7978575"/>
                <a:satOff val="-345"/>
                <a:lumOff val="-1573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ar-MA" sz="2000" kern="1200" dirty="0">
              <a:solidFill>
                <a:schemeClr val="tx1"/>
              </a:solidFill>
            </a:rPr>
            <a:t>التعليم والتنشئة </a:t>
          </a:r>
          <a:r>
            <a:rPr lang="ar-MA" sz="2000" kern="1200" dirty="0" err="1">
              <a:solidFill>
                <a:schemeClr val="tx1"/>
              </a:solidFill>
            </a:rPr>
            <a:t>الإجتماعية</a:t>
          </a:r>
          <a:endParaRPr lang="fr-FR" sz="2000" kern="1200" dirty="0">
            <a:solidFill>
              <a:schemeClr val="tx1"/>
            </a:solidFill>
          </a:endParaRPr>
        </a:p>
      </dsp:txBody>
      <dsp:txXfrm>
        <a:off x="2405647" y="3954159"/>
        <a:ext cx="1042151" cy="1042151"/>
      </dsp:txXfrm>
    </dsp:sp>
    <dsp:sp modelId="{4C9940E8-D277-4E4E-A8BD-2FE728D69FCE}">
      <dsp:nvSpPr>
        <dsp:cNvPr id="0" name=""/>
        <dsp:cNvSpPr/>
      </dsp:nvSpPr>
      <dsp:spPr>
        <a:xfrm rot="11880000">
          <a:off x="2985112" y="2219967"/>
          <a:ext cx="253864" cy="501100"/>
        </a:xfrm>
        <a:prstGeom prst="rightArrow">
          <a:avLst>
            <a:gd name="adj1" fmla="val 60000"/>
            <a:gd name="adj2" fmla="val 50000"/>
          </a:avLst>
        </a:prstGeom>
        <a:solidFill>
          <a:schemeClr val="accent5">
            <a:hueOff val="10638099"/>
            <a:satOff val="-460"/>
            <a:lumOff val="-20981"/>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endParaRPr lang="fr-FR" sz="2300" kern="1200"/>
        </a:p>
      </dsp:txBody>
      <dsp:txXfrm rot="10800000">
        <a:off x="3059407" y="2331954"/>
        <a:ext cx="177705" cy="300660"/>
      </dsp:txXfrm>
    </dsp:sp>
    <dsp:sp modelId="{4BB15FBD-8DAD-40A6-BA06-80D0F1A26C2B}">
      <dsp:nvSpPr>
        <dsp:cNvPr id="0" name=""/>
        <dsp:cNvSpPr/>
      </dsp:nvSpPr>
      <dsp:spPr>
        <a:xfrm>
          <a:off x="1439679" y="1429658"/>
          <a:ext cx="1473825" cy="1473825"/>
        </a:xfrm>
        <a:prstGeom prst="ellipse">
          <a:avLst/>
        </a:prstGeom>
        <a:gradFill rotWithShape="0">
          <a:gsLst>
            <a:gs pos="0">
              <a:schemeClr val="accent5">
                <a:hueOff val="10638099"/>
                <a:satOff val="-460"/>
                <a:lumOff val="-20981"/>
                <a:alphaOff val="0"/>
                <a:shade val="51000"/>
                <a:satMod val="130000"/>
              </a:schemeClr>
            </a:gs>
            <a:gs pos="80000">
              <a:schemeClr val="accent5">
                <a:hueOff val="10638099"/>
                <a:satOff val="-460"/>
                <a:lumOff val="-20981"/>
                <a:alphaOff val="0"/>
                <a:shade val="93000"/>
                <a:satMod val="130000"/>
              </a:schemeClr>
            </a:gs>
            <a:gs pos="100000">
              <a:schemeClr val="accent5">
                <a:hueOff val="10638099"/>
                <a:satOff val="-460"/>
                <a:lumOff val="-2098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ar-MA" sz="2000" kern="1200" dirty="0">
              <a:solidFill>
                <a:schemeClr val="tx1"/>
              </a:solidFill>
            </a:rPr>
            <a:t>تيسير الاندماج الاقتصادي والاجتماعي والثقافي</a:t>
          </a:r>
          <a:endParaRPr lang="fr-FR" sz="2000" kern="1200" dirty="0">
            <a:solidFill>
              <a:schemeClr val="tx1"/>
            </a:solidFill>
          </a:endParaRPr>
        </a:p>
      </dsp:txBody>
      <dsp:txXfrm>
        <a:off x="1655516" y="1645495"/>
        <a:ext cx="1042151" cy="10421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1130A-41C9-44DE-91CE-4CEA144588A2}">
      <dsp:nvSpPr>
        <dsp:cNvPr id="0" name=""/>
        <dsp:cNvSpPr/>
      </dsp:nvSpPr>
      <dsp:spPr>
        <a:xfrm>
          <a:off x="1379" y="3032"/>
          <a:ext cx="8533702" cy="1747239"/>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5740" tIns="205740" rIns="205740" bIns="205740" numCol="1" spcCol="1270" anchor="ctr" anchorCtr="0">
          <a:noAutofit/>
        </a:bodyPr>
        <a:lstStyle/>
        <a:p>
          <a:pPr marL="0" lvl="0" indent="0" algn="ctr" defTabSz="2400300" rtl="1">
            <a:lnSpc>
              <a:spcPct val="90000"/>
            </a:lnSpc>
            <a:spcBef>
              <a:spcPct val="0"/>
            </a:spcBef>
            <a:spcAft>
              <a:spcPct val="35000"/>
            </a:spcAft>
            <a:buNone/>
          </a:pPr>
          <a:r>
            <a:rPr lang="ar-MA" sz="5400" kern="1200" dirty="0">
              <a:solidFill>
                <a:schemeClr val="tx1"/>
              </a:solidFill>
              <a:latin typeface="Arabic Typesetting" pitchFamily="66" charset="-78"/>
              <a:cs typeface="Arabic Typesetting" pitchFamily="66" charset="-78"/>
            </a:rPr>
            <a:t>أسس المدرسة الجديدة حسب الرؤية </a:t>
          </a:r>
          <a:r>
            <a:rPr lang="ar-MA" sz="5400" kern="1200" dirty="0" err="1">
              <a:solidFill>
                <a:schemeClr val="tx1"/>
              </a:solidFill>
              <a:latin typeface="Arabic Typesetting" pitchFamily="66" charset="-78"/>
              <a:cs typeface="Arabic Typesetting" pitchFamily="66" charset="-78"/>
            </a:rPr>
            <a:t>الإستراتيجية</a:t>
          </a:r>
          <a:endParaRPr lang="fr-FR" sz="5400" kern="1200" dirty="0">
            <a:solidFill>
              <a:schemeClr val="tx1"/>
            </a:solidFill>
            <a:latin typeface="Arabic Typesetting" pitchFamily="66" charset="-78"/>
            <a:cs typeface="Arabic Typesetting" pitchFamily="66" charset="-78"/>
          </a:endParaRPr>
        </a:p>
      </dsp:txBody>
      <dsp:txXfrm>
        <a:off x="52554" y="54207"/>
        <a:ext cx="8431352" cy="1644889"/>
      </dsp:txXfrm>
    </dsp:sp>
    <dsp:sp modelId="{1E18E867-886D-44C6-A49E-8A5BABBC23E0}">
      <dsp:nvSpPr>
        <dsp:cNvPr id="0" name=""/>
        <dsp:cNvSpPr/>
      </dsp:nvSpPr>
      <dsp:spPr>
        <a:xfrm>
          <a:off x="1379" y="2022904"/>
          <a:ext cx="2006985" cy="2688970"/>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ar-MA" sz="3300" b="1" kern="1200" dirty="0">
              <a:solidFill>
                <a:schemeClr val="tx1"/>
              </a:solidFill>
              <a:latin typeface="Arabic Typesetting" pitchFamily="66" charset="-78"/>
              <a:cs typeface="Arabic Typesetting" pitchFamily="66" charset="-78"/>
            </a:rPr>
            <a:t>4.</a:t>
          </a:r>
          <a:r>
            <a:rPr lang="ar-MA" sz="3300" b="1" kern="1200" dirty="0" err="1">
              <a:solidFill>
                <a:schemeClr val="tx1"/>
              </a:solidFill>
              <a:latin typeface="Arabic Typesetting" pitchFamily="66" charset="-78"/>
              <a:cs typeface="Arabic Typesetting" pitchFamily="66" charset="-78"/>
            </a:rPr>
            <a:t>ريادة</a:t>
          </a:r>
          <a:r>
            <a:rPr lang="ar-MA" sz="3300" b="1" kern="1200" dirty="0">
              <a:solidFill>
                <a:schemeClr val="tx1"/>
              </a:solidFill>
              <a:latin typeface="Arabic Typesetting" pitchFamily="66" charset="-78"/>
              <a:cs typeface="Arabic Typesetting" pitchFamily="66" charset="-78"/>
            </a:rPr>
            <a:t> ناجعة وتدبير جديد للتغيير </a:t>
          </a:r>
          <a:r>
            <a:rPr lang="ar-MA" sz="3300" kern="1200" dirty="0">
              <a:solidFill>
                <a:schemeClr val="tx1"/>
              </a:solidFill>
            </a:rPr>
            <a:t>(رافعتان للتغيير) </a:t>
          </a:r>
          <a:endParaRPr lang="fr-FR" sz="3300" kern="1200" dirty="0">
            <a:solidFill>
              <a:schemeClr val="tx1"/>
            </a:solidFill>
          </a:endParaRPr>
        </a:p>
      </dsp:txBody>
      <dsp:txXfrm>
        <a:off x="60162" y="2081687"/>
        <a:ext cx="1889419" cy="2571404"/>
      </dsp:txXfrm>
    </dsp:sp>
    <dsp:sp modelId="{5EB5DD92-2D36-492C-8CA9-419B3CFA8CEB}">
      <dsp:nvSpPr>
        <dsp:cNvPr id="0" name=""/>
        <dsp:cNvSpPr/>
      </dsp:nvSpPr>
      <dsp:spPr>
        <a:xfrm>
          <a:off x="2176952" y="2022904"/>
          <a:ext cx="2006985" cy="2688970"/>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ar-MA" sz="3300" b="1" kern="1200" dirty="0">
              <a:solidFill>
                <a:schemeClr val="tx1"/>
              </a:solidFill>
              <a:latin typeface="Arabic Typesetting" pitchFamily="66" charset="-78"/>
              <a:cs typeface="Arabic Typesetting" pitchFamily="66" charset="-78"/>
            </a:rPr>
            <a:t>3.مدرسة الارتقاء الفردي والمجتمعي</a:t>
          </a:r>
        </a:p>
        <a:p>
          <a:pPr marL="0" lvl="0" indent="0" algn="ctr" defTabSz="1466850">
            <a:lnSpc>
              <a:spcPct val="90000"/>
            </a:lnSpc>
            <a:spcBef>
              <a:spcPct val="0"/>
            </a:spcBef>
            <a:spcAft>
              <a:spcPct val="35000"/>
            </a:spcAft>
            <a:buNone/>
          </a:pPr>
          <a:r>
            <a:rPr lang="ar-MA" sz="3300" kern="1200" dirty="0">
              <a:solidFill>
                <a:schemeClr val="tx1"/>
              </a:solidFill>
            </a:rPr>
            <a:t>(6 رافعات للتغيير)</a:t>
          </a:r>
        </a:p>
      </dsp:txBody>
      <dsp:txXfrm>
        <a:off x="2235735" y="2081687"/>
        <a:ext cx="1889419" cy="2571404"/>
      </dsp:txXfrm>
    </dsp:sp>
    <dsp:sp modelId="{DECA524C-3BA5-4DED-8923-38898AD004D6}">
      <dsp:nvSpPr>
        <dsp:cNvPr id="0" name=""/>
        <dsp:cNvSpPr/>
      </dsp:nvSpPr>
      <dsp:spPr>
        <a:xfrm>
          <a:off x="4352524" y="2022904"/>
          <a:ext cx="2006985" cy="2688970"/>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ar-MA" sz="2800" b="1" kern="1200" dirty="0">
              <a:solidFill>
                <a:schemeClr val="tx1"/>
              </a:solidFill>
              <a:latin typeface="Arabic Typesetting" pitchFamily="66" charset="-78"/>
              <a:cs typeface="Arabic Typesetting" pitchFamily="66" charset="-78"/>
            </a:rPr>
            <a:t>مدرسة الجودة </a:t>
          </a:r>
          <a:r>
            <a:rPr lang="fr-FR" sz="2800" b="1" kern="1200" dirty="0">
              <a:solidFill>
                <a:schemeClr val="tx1"/>
              </a:solidFill>
              <a:latin typeface="Arabic Typesetting" pitchFamily="66" charset="-78"/>
              <a:cs typeface="Arabic Typesetting" pitchFamily="66" charset="-78"/>
            </a:rPr>
            <a:t>.2</a:t>
          </a:r>
          <a:endParaRPr lang="ar-MA" sz="2800" b="1" kern="1200" dirty="0">
            <a:solidFill>
              <a:schemeClr val="tx1"/>
            </a:solidFill>
            <a:latin typeface="Arabic Typesetting" pitchFamily="66" charset="-78"/>
            <a:cs typeface="Arabic Typesetting" pitchFamily="66" charset="-78"/>
          </a:endParaRPr>
        </a:p>
        <a:p>
          <a:pPr marL="0" lvl="0" indent="0" algn="ctr" defTabSz="1244600">
            <a:lnSpc>
              <a:spcPct val="90000"/>
            </a:lnSpc>
            <a:spcBef>
              <a:spcPct val="0"/>
            </a:spcBef>
            <a:spcAft>
              <a:spcPct val="35000"/>
            </a:spcAft>
            <a:buNone/>
          </a:pPr>
          <a:r>
            <a:rPr lang="ar-MA" sz="2600" kern="1200" dirty="0">
              <a:solidFill>
                <a:schemeClr val="tx1"/>
              </a:solidFill>
            </a:rPr>
            <a:t>(7 رافعات للتغيير) </a:t>
          </a:r>
          <a:endParaRPr lang="fr-FR" sz="2600" kern="1200" dirty="0">
            <a:solidFill>
              <a:schemeClr val="tx1"/>
            </a:solidFill>
          </a:endParaRPr>
        </a:p>
      </dsp:txBody>
      <dsp:txXfrm>
        <a:off x="4411307" y="2081687"/>
        <a:ext cx="1889419" cy="2571404"/>
      </dsp:txXfrm>
    </dsp:sp>
    <dsp:sp modelId="{78F85289-1D9C-41EF-911D-C99D0E49E3F7}">
      <dsp:nvSpPr>
        <dsp:cNvPr id="0" name=""/>
        <dsp:cNvSpPr/>
      </dsp:nvSpPr>
      <dsp:spPr>
        <a:xfrm>
          <a:off x="6528096" y="2022904"/>
          <a:ext cx="2006985" cy="2688970"/>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ar-MA" sz="3300" b="1" kern="1200" dirty="0">
              <a:solidFill>
                <a:schemeClr val="tx1"/>
              </a:solidFill>
              <a:latin typeface="Arabic Typesetting" pitchFamily="66" charset="-78"/>
              <a:cs typeface="Arabic Typesetting" pitchFamily="66" charset="-78"/>
            </a:rPr>
            <a:t>1.مدرسة الإنصاف وتكافؤ الفرص</a:t>
          </a:r>
        </a:p>
        <a:p>
          <a:pPr marL="0" lvl="0" indent="0" algn="ctr" defTabSz="1466850">
            <a:lnSpc>
              <a:spcPct val="90000"/>
            </a:lnSpc>
            <a:spcBef>
              <a:spcPct val="0"/>
            </a:spcBef>
            <a:spcAft>
              <a:spcPct val="35000"/>
            </a:spcAft>
            <a:buNone/>
          </a:pPr>
          <a:r>
            <a:rPr lang="ar-MA" sz="3300" kern="1200" dirty="0">
              <a:solidFill>
                <a:schemeClr val="tx1"/>
              </a:solidFill>
            </a:rPr>
            <a:t>(8رافعات للتغيير )</a:t>
          </a:r>
          <a:endParaRPr lang="fr-FR" sz="3300" kern="1200" dirty="0">
            <a:solidFill>
              <a:schemeClr val="tx1"/>
            </a:solidFill>
          </a:endParaRPr>
        </a:p>
      </dsp:txBody>
      <dsp:txXfrm>
        <a:off x="6586879" y="2081687"/>
        <a:ext cx="1889419" cy="25714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85C5A2-EC05-4302-B541-BEA16C77F967}">
      <dsp:nvSpPr>
        <dsp:cNvPr id="0" name=""/>
        <dsp:cNvSpPr/>
      </dsp:nvSpPr>
      <dsp:spPr>
        <a:xfrm>
          <a:off x="3291056" y="2993813"/>
          <a:ext cx="3058673" cy="14088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r" defTabSz="1244600" rtl="1">
            <a:lnSpc>
              <a:spcPct val="90000"/>
            </a:lnSpc>
            <a:spcBef>
              <a:spcPct val="0"/>
            </a:spcBef>
            <a:spcAft>
              <a:spcPct val="15000"/>
            </a:spcAft>
            <a:buChar char="•"/>
          </a:pPr>
          <a:r>
            <a:rPr lang="ar-MA" sz="2800" b="1" i="0" u="none" strike="noStrike" kern="1200" dirty="0">
              <a:solidFill>
                <a:srgbClr val="000000"/>
              </a:solidFill>
              <a:effectLst/>
              <a:latin typeface="Andalus" pitchFamily="18" charset="-78"/>
              <a:cs typeface="+mj-cs"/>
            </a:rPr>
            <a:t>7 مشاريع</a:t>
          </a:r>
        </a:p>
      </dsp:txBody>
      <dsp:txXfrm>
        <a:off x="4239606" y="3376974"/>
        <a:ext cx="2079175" cy="994744"/>
      </dsp:txXfrm>
    </dsp:sp>
    <dsp:sp modelId="{EF187223-C2A6-4376-94DA-3A3BE5CA85C7}">
      <dsp:nvSpPr>
        <dsp:cNvPr id="0" name=""/>
        <dsp:cNvSpPr/>
      </dsp:nvSpPr>
      <dsp:spPr>
        <a:xfrm>
          <a:off x="-89545" y="2993813"/>
          <a:ext cx="2722779" cy="14088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r" defTabSz="1244600" rtl="1">
            <a:lnSpc>
              <a:spcPct val="90000"/>
            </a:lnSpc>
            <a:spcBef>
              <a:spcPct val="0"/>
            </a:spcBef>
            <a:spcAft>
              <a:spcPct val="15000"/>
            </a:spcAft>
            <a:buChar char="•"/>
          </a:pPr>
          <a:r>
            <a:rPr lang="ar-MA" sz="2800" b="1" i="0" u="none" strike="noStrike" kern="1200" dirty="0">
              <a:solidFill>
                <a:srgbClr val="000000"/>
              </a:solidFill>
              <a:effectLst/>
              <a:latin typeface="Andalus" pitchFamily="18" charset="-78"/>
              <a:cs typeface="+mj-cs"/>
            </a:rPr>
            <a:t>7 مشاريع</a:t>
          </a:r>
          <a:endParaRPr lang="ar-MA" sz="4000" b="1" i="0" u="none" strike="noStrike" kern="1200" dirty="0">
            <a:solidFill>
              <a:srgbClr val="000000"/>
            </a:solidFill>
            <a:effectLst/>
            <a:latin typeface="Andalus" pitchFamily="18" charset="-78"/>
            <a:cs typeface="+mj-cs"/>
          </a:endParaRPr>
        </a:p>
      </dsp:txBody>
      <dsp:txXfrm>
        <a:off x="-58597" y="3376974"/>
        <a:ext cx="1844049" cy="994744"/>
      </dsp:txXfrm>
    </dsp:sp>
    <dsp:sp modelId="{F22192E9-A8D6-48D7-8354-72C4C52E8E0E}">
      <dsp:nvSpPr>
        <dsp:cNvPr id="0" name=""/>
        <dsp:cNvSpPr/>
      </dsp:nvSpPr>
      <dsp:spPr>
        <a:xfrm>
          <a:off x="3292666" y="0"/>
          <a:ext cx="3055454" cy="14088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r" defTabSz="1244600" rtl="1">
            <a:lnSpc>
              <a:spcPct val="90000"/>
            </a:lnSpc>
            <a:spcBef>
              <a:spcPct val="0"/>
            </a:spcBef>
            <a:spcAft>
              <a:spcPct val="15000"/>
            </a:spcAft>
            <a:buChar char="•"/>
          </a:pPr>
          <a:r>
            <a:rPr lang="ar-MA" sz="2800" b="1" i="0" u="none" strike="noStrike" kern="1200" dirty="0">
              <a:solidFill>
                <a:srgbClr val="000000"/>
              </a:solidFill>
              <a:effectLst/>
              <a:latin typeface="Andalus" pitchFamily="18" charset="-78"/>
              <a:cs typeface="+mj-cs"/>
            </a:rPr>
            <a:t>8 مشاريع</a:t>
          </a:r>
        </a:p>
      </dsp:txBody>
      <dsp:txXfrm>
        <a:off x="4240250" y="30948"/>
        <a:ext cx="2076922" cy="994744"/>
      </dsp:txXfrm>
    </dsp:sp>
    <dsp:sp modelId="{E60CC326-8EC7-43AA-A437-0338EDE70846}">
      <dsp:nvSpPr>
        <dsp:cNvPr id="0" name=""/>
        <dsp:cNvSpPr/>
      </dsp:nvSpPr>
      <dsp:spPr>
        <a:xfrm>
          <a:off x="-253730" y="0"/>
          <a:ext cx="3051148" cy="140885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285750" lvl="1" indent="-285750" algn="r" defTabSz="1244600" rtl="1">
            <a:lnSpc>
              <a:spcPct val="90000"/>
            </a:lnSpc>
            <a:spcBef>
              <a:spcPct val="0"/>
            </a:spcBef>
            <a:spcAft>
              <a:spcPct val="15000"/>
            </a:spcAft>
            <a:buChar char="•"/>
          </a:pPr>
          <a:r>
            <a:rPr lang="ar-MA" sz="2800" b="1" i="0" u="none" strike="noStrike" kern="1200" dirty="0">
              <a:solidFill>
                <a:srgbClr val="000000"/>
              </a:solidFill>
              <a:effectLst/>
              <a:latin typeface="Andalus" pitchFamily="18" charset="-78"/>
              <a:cs typeface="+mj-cs"/>
            </a:rPr>
            <a:t>4 مشاريع</a:t>
          </a:r>
        </a:p>
      </dsp:txBody>
      <dsp:txXfrm>
        <a:off x="-222782" y="30948"/>
        <a:ext cx="2073907" cy="994744"/>
      </dsp:txXfrm>
    </dsp:sp>
    <dsp:sp modelId="{F8B3DA8B-5A20-4E05-94EE-8583158286FF}">
      <dsp:nvSpPr>
        <dsp:cNvPr id="0" name=""/>
        <dsp:cNvSpPr/>
      </dsp:nvSpPr>
      <dsp:spPr>
        <a:xfrm>
          <a:off x="1097618" y="250952"/>
          <a:ext cx="1906354" cy="1906354"/>
        </a:xfrm>
        <a:prstGeom prst="pieWedge">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1">
            <a:lnSpc>
              <a:spcPct val="90000"/>
            </a:lnSpc>
            <a:spcBef>
              <a:spcPct val="0"/>
            </a:spcBef>
            <a:spcAft>
              <a:spcPct val="35000"/>
            </a:spcAft>
            <a:buNone/>
          </a:pPr>
          <a:r>
            <a:rPr lang="ar-MA" sz="1800" b="1" i="0" u="none" strike="noStrike" kern="1200" dirty="0">
              <a:solidFill>
                <a:srgbClr val="000000"/>
              </a:solidFill>
              <a:effectLst/>
              <a:latin typeface="Andalus" pitchFamily="18" charset="-78"/>
              <a:cs typeface="+mj-cs"/>
            </a:rPr>
            <a:t>المجال الرابع: </a:t>
          </a:r>
          <a:r>
            <a:rPr lang="ar-MA" sz="1800" b="1" i="0" u="none" strike="noStrike" kern="1200" dirty="0" err="1">
              <a:solidFill>
                <a:srgbClr val="000000"/>
              </a:solidFill>
              <a:effectLst/>
              <a:latin typeface="Andalus" pitchFamily="18" charset="-78"/>
              <a:cs typeface="+mj-cs"/>
            </a:rPr>
            <a:t>الحكامة</a:t>
          </a:r>
          <a:r>
            <a:rPr lang="ar-MA" sz="1800" b="1" i="0" u="none" strike="noStrike" kern="1200" dirty="0">
              <a:solidFill>
                <a:srgbClr val="000000"/>
              </a:solidFill>
              <a:effectLst/>
              <a:latin typeface="Andalus" pitchFamily="18" charset="-78"/>
              <a:cs typeface="+mj-cs"/>
            </a:rPr>
            <a:t> وتدبير التغيير</a:t>
          </a:r>
        </a:p>
      </dsp:txBody>
      <dsp:txXfrm>
        <a:off x="1655976" y="809310"/>
        <a:ext cx="1347996" cy="1347996"/>
      </dsp:txXfrm>
    </dsp:sp>
    <dsp:sp modelId="{FB2ACBFD-D4EA-4018-8FCB-DF458658E2C1}">
      <dsp:nvSpPr>
        <dsp:cNvPr id="0" name=""/>
        <dsp:cNvSpPr/>
      </dsp:nvSpPr>
      <dsp:spPr>
        <a:xfrm rot="5400000">
          <a:off x="3092026" y="250952"/>
          <a:ext cx="1906354" cy="1906354"/>
        </a:xfrm>
        <a:prstGeom prst="pieWedge">
          <a:avLst/>
        </a:prstGeom>
        <a:solidFill>
          <a:schemeClr val="accent6">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1">
            <a:lnSpc>
              <a:spcPct val="90000"/>
            </a:lnSpc>
            <a:spcBef>
              <a:spcPct val="0"/>
            </a:spcBef>
            <a:spcAft>
              <a:spcPct val="35000"/>
            </a:spcAft>
            <a:buNone/>
          </a:pPr>
          <a:r>
            <a:rPr lang="ar-MA" sz="1800" b="1" i="0" u="none" strike="noStrike" kern="1200" dirty="0">
              <a:solidFill>
                <a:srgbClr val="000000"/>
              </a:solidFill>
              <a:effectLst/>
              <a:latin typeface="Andalus" pitchFamily="18" charset="-78"/>
              <a:cs typeface="+mj-cs"/>
            </a:rPr>
            <a:t>المجال الأول: الإنصاف وتكافؤ الفرص</a:t>
          </a:r>
        </a:p>
      </dsp:txBody>
      <dsp:txXfrm rot="-5400000">
        <a:off x="3092026" y="809310"/>
        <a:ext cx="1347996" cy="1347996"/>
      </dsp:txXfrm>
    </dsp:sp>
    <dsp:sp modelId="{8C9581E5-A693-48BC-8EE5-17C1FA524173}">
      <dsp:nvSpPr>
        <dsp:cNvPr id="0" name=""/>
        <dsp:cNvSpPr/>
      </dsp:nvSpPr>
      <dsp:spPr>
        <a:xfrm rot="10800000">
          <a:off x="3092026" y="2245360"/>
          <a:ext cx="1906354" cy="1906354"/>
        </a:xfrm>
        <a:prstGeom prst="pieWedge">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1">
            <a:lnSpc>
              <a:spcPct val="90000"/>
            </a:lnSpc>
            <a:spcBef>
              <a:spcPct val="0"/>
            </a:spcBef>
            <a:spcAft>
              <a:spcPct val="35000"/>
            </a:spcAft>
            <a:buNone/>
          </a:pPr>
          <a:r>
            <a:rPr lang="ar-MA" sz="1800" b="1" i="0" u="none" strike="noStrike" kern="1200" dirty="0">
              <a:solidFill>
                <a:srgbClr val="000000"/>
              </a:solidFill>
              <a:effectLst/>
              <a:latin typeface="Andalus" pitchFamily="18" charset="-78"/>
              <a:cs typeface="+mj-cs"/>
            </a:rPr>
            <a:t>المجال الثاني: الجودة للجميع</a:t>
          </a:r>
        </a:p>
      </dsp:txBody>
      <dsp:txXfrm rot="10800000">
        <a:off x="3092026" y="2245360"/>
        <a:ext cx="1347996" cy="1347996"/>
      </dsp:txXfrm>
    </dsp:sp>
    <dsp:sp modelId="{0212D1FC-A3A3-43CB-9BBF-DE9BB5BF6812}">
      <dsp:nvSpPr>
        <dsp:cNvPr id="0" name=""/>
        <dsp:cNvSpPr/>
      </dsp:nvSpPr>
      <dsp:spPr>
        <a:xfrm rot="16200000">
          <a:off x="1097618" y="2245360"/>
          <a:ext cx="1906354" cy="1906354"/>
        </a:xfrm>
        <a:prstGeom prst="pieWedge">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1">
            <a:lnSpc>
              <a:spcPct val="90000"/>
            </a:lnSpc>
            <a:spcBef>
              <a:spcPct val="0"/>
            </a:spcBef>
            <a:spcAft>
              <a:spcPct val="35000"/>
            </a:spcAft>
            <a:buNone/>
          </a:pPr>
          <a:r>
            <a:rPr lang="ar-MA" sz="1800" b="1" i="0" u="none" strike="noStrike" kern="1200" dirty="0">
              <a:solidFill>
                <a:srgbClr val="000000"/>
              </a:solidFill>
              <a:effectLst/>
              <a:latin typeface="Andalus" pitchFamily="18" charset="-78"/>
              <a:cs typeface="+mj-cs"/>
            </a:rPr>
            <a:t>المجال الثالث: الارتقاء بالفرد والمجتمع</a:t>
          </a:r>
        </a:p>
      </dsp:txBody>
      <dsp:txXfrm rot="5400000">
        <a:off x="1655976" y="2245360"/>
        <a:ext cx="1347996" cy="1347996"/>
      </dsp:txXfrm>
    </dsp:sp>
    <dsp:sp modelId="{9B0133A1-880C-4837-A46D-6F5025A48B28}">
      <dsp:nvSpPr>
        <dsp:cNvPr id="0" name=""/>
        <dsp:cNvSpPr/>
      </dsp:nvSpPr>
      <dsp:spPr>
        <a:xfrm>
          <a:off x="2759965" y="1805093"/>
          <a:ext cx="658198" cy="572346"/>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CCA30A-1F88-4E01-86C1-ED4C8A16AEF6}">
      <dsp:nvSpPr>
        <dsp:cNvPr id="0" name=""/>
        <dsp:cNvSpPr/>
      </dsp:nvSpPr>
      <dsp:spPr>
        <a:xfrm rot="10800000">
          <a:off x="2759965" y="1879461"/>
          <a:ext cx="658198" cy="572346"/>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4#2">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602F0E-E950-4034-8B93-802010DA0C00}" type="datetimeFigureOut">
              <a:rPr lang="fr-FR" smtClean="0"/>
              <a:t>25/12/2017</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358973-26DC-4D31-8D80-31EA3A0D1BB9}" type="slidenum">
              <a:rPr lang="fr-FR" smtClean="0"/>
              <a:t>‹N°›</a:t>
            </a:fld>
            <a:endParaRPr lang="fr-FR"/>
          </a:p>
        </p:txBody>
      </p:sp>
    </p:spTree>
    <p:extLst>
      <p:ext uri="{BB962C8B-B14F-4D97-AF65-F5344CB8AC3E}">
        <p14:creationId xmlns:p14="http://schemas.microsoft.com/office/powerpoint/2010/main" val="2655243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E2F03FE9-1914-4A9E-9A79-7A3785F73D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Espace réservé des commentaires 2">
            <a:extLst>
              <a:ext uri="{FF2B5EF4-FFF2-40B4-BE49-F238E27FC236}">
                <a16:creationId xmlns:a16="http://schemas.microsoft.com/office/drawing/2014/main" id="{09573012-4C81-44E0-8780-5E6403B74A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cs typeface="Arial" panose="020B0604020202020204" pitchFamily="34" charset="0"/>
            </a:endParaRPr>
          </a:p>
        </p:txBody>
      </p:sp>
      <p:sp>
        <p:nvSpPr>
          <p:cNvPr id="8196" name="Espace réservé du numéro de diapositive 3">
            <a:extLst>
              <a:ext uri="{FF2B5EF4-FFF2-40B4-BE49-F238E27FC236}">
                <a16:creationId xmlns:a16="http://schemas.microsoft.com/office/drawing/2014/main" id="{75B23303-28EC-45CA-9CC6-5D497F9353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18A4978-E979-413C-8DE3-DB2987AF24B3}" type="slidenum">
              <a:rPr kumimoji="0" lang="fr-FR" altLang="fr-FR"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fr-FR" altLang="fr-FR"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50860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ar-SA" dirty="0"/>
              <a:t> (1957م): إصلاح التعليم الموروث عن الاستعمار (الهياكل، البرامج، الأطر...)، مع المناداة باعتماد المبادئ الأربعة : (المغربة، التعريب، التوحيد، التعميم) لإرساء نظام تربوي وطني.</a:t>
            </a:r>
            <a:endParaRPr lang="fr-FR" dirty="0"/>
          </a:p>
        </p:txBody>
      </p:sp>
      <p:sp>
        <p:nvSpPr>
          <p:cNvPr id="4" name="Espace réservé du numéro de diapositive 3"/>
          <p:cNvSpPr>
            <a:spLocks noGrp="1"/>
          </p:cNvSpPr>
          <p:nvPr>
            <p:ph type="sldNum" sz="quarter" idx="10"/>
          </p:nvPr>
        </p:nvSpPr>
        <p:spPr/>
        <p:txBody>
          <a:bodyPr/>
          <a:lstStyle/>
          <a:p>
            <a:fld id="{86358973-26DC-4D31-8D80-31EA3A0D1BB9}" type="slidenum">
              <a:rPr lang="fr-FR" smtClean="0"/>
              <a:t>5</a:t>
            </a:fld>
            <a:endParaRPr lang="fr-FR"/>
          </a:p>
        </p:txBody>
      </p:sp>
    </p:spTree>
    <p:extLst>
      <p:ext uri="{BB962C8B-B14F-4D97-AF65-F5344CB8AC3E}">
        <p14:creationId xmlns:p14="http://schemas.microsoft.com/office/powerpoint/2010/main" val="257279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ar-SA" dirty="0"/>
              <a:t> مناظرة المعمورة (14 أبريل 1964م) : الدعوة إلى تطوير آليات ثوابت الإصلاح : المغربة، التعريب، التوحيد، التعميم.</a:t>
            </a:r>
          </a:p>
          <a:p>
            <a:r>
              <a:rPr lang="ar-SA" dirty="0"/>
              <a:t>مناظرة إفران الأولى (1970م) : تطوير التعليم العالي             و </a:t>
            </a:r>
            <a:r>
              <a:rPr lang="ar-SA" dirty="0" err="1"/>
              <a:t>الإهتمام</a:t>
            </a:r>
            <a:r>
              <a:rPr lang="ar-SA" dirty="0"/>
              <a:t> بالتكوين المهني.</a:t>
            </a:r>
          </a:p>
          <a:p>
            <a:r>
              <a:rPr lang="ar-SA" dirty="0"/>
              <a:t>مناظرة إفران الثانية (1980م) : تقدم مسلسل التعريب      و مغربة الأطر بالرغم من المشاكل المادية التي كان يجتازها المغرب في تلك الفترة، و التي أثرت على البنيات التحتية للتعليم نتيجة اعتماد التقويم الهيكلي "سياسة التقشف".</a:t>
            </a:r>
            <a:endParaRPr lang="fr-FR" dirty="0"/>
          </a:p>
        </p:txBody>
      </p:sp>
      <p:sp>
        <p:nvSpPr>
          <p:cNvPr id="4" name="Espace réservé du numéro de diapositive 3"/>
          <p:cNvSpPr>
            <a:spLocks noGrp="1"/>
          </p:cNvSpPr>
          <p:nvPr>
            <p:ph type="sldNum" sz="quarter" idx="10"/>
          </p:nvPr>
        </p:nvSpPr>
        <p:spPr/>
        <p:txBody>
          <a:bodyPr/>
          <a:lstStyle/>
          <a:p>
            <a:fld id="{86358973-26DC-4D31-8D80-31EA3A0D1BB9}" type="slidenum">
              <a:rPr lang="fr-FR" smtClean="0"/>
              <a:t>7</a:t>
            </a:fld>
            <a:endParaRPr lang="fr-FR"/>
          </a:p>
        </p:txBody>
      </p:sp>
    </p:spTree>
    <p:extLst>
      <p:ext uri="{BB962C8B-B14F-4D97-AF65-F5344CB8AC3E}">
        <p14:creationId xmlns:p14="http://schemas.microsoft.com/office/powerpoint/2010/main" val="1601777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ar-SA" dirty="0"/>
              <a:t>6 مجالات</a:t>
            </a:r>
          </a:p>
          <a:p>
            <a:r>
              <a:rPr lang="ar-SA" dirty="0"/>
              <a:t>19 دعامة</a:t>
            </a:r>
            <a:endParaRPr lang="fr-FR" dirty="0"/>
          </a:p>
        </p:txBody>
      </p:sp>
      <p:sp>
        <p:nvSpPr>
          <p:cNvPr id="4" name="Espace réservé du numéro de diapositive 3"/>
          <p:cNvSpPr>
            <a:spLocks noGrp="1"/>
          </p:cNvSpPr>
          <p:nvPr>
            <p:ph type="sldNum" sz="quarter" idx="10"/>
          </p:nvPr>
        </p:nvSpPr>
        <p:spPr/>
        <p:txBody>
          <a:bodyPr/>
          <a:lstStyle/>
          <a:p>
            <a:fld id="{86358973-26DC-4D31-8D80-31EA3A0D1BB9}" type="slidenum">
              <a:rPr lang="fr-FR" smtClean="0"/>
              <a:t>8</a:t>
            </a:fld>
            <a:endParaRPr lang="fr-FR"/>
          </a:p>
        </p:txBody>
      </p:sp>
    </p:spTree>
    <p:extLst>
      <p:ext uri="{BB962C8B-B14F-4D97-AF65-F5344CB8AC3E}">
        <p14:creationId xmlns:p14="http://schemas.microsoft.com/office/powerpoint/2010/main" val="1783304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a:extLst>
              <a:ext uri="{FF2B5EF4-FFF2-40B4-BE49-F238E27FC236}">
                <a16:creationId xmlns:a16="http://schemas.microsoft.com/office/drawing/2014/main" id="{4BD3BFC3-7A41-4244-9E42-DCA2CB3274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Espace réservé des commentaires 2">
            <a:extLst>
              <a:ext uri="{FF2B5EF4-FFF2-40B4-BE49-F238E27FC236}">
                <a16:creationId xmlns:a16="http://schemas.microsoft.com/office/drawing/2014/main" id="{9C9CB90F-332B-42F6-8E75-1C1E3F88CC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
        <p:nvSpPr>
          <p:cNvPr id="41988" name="Espace réservé du numéro de diapositive 3">
            <a:extLst>
              <a:ext uri="{FF2B5EF4-FFF2-40B4-BE49-F238E27FC236}">
                <a16:creationId xmlns:a16="http://schemas.microsoft.com/office/drawing/2014/main" id="{59331F94-B59A-4100-865F-C09710C1C55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1B231DB-FD82-4463-8774-4B3C65885D4B}" type="slidenum">
              <a:rPr kumimoji="0" lang="fr-FR" altLang="fr-FR"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fr-FR" altLang="fr-FR"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808787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1B7BA9-94B1-4868-AB44-0045999C3277}"/>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37C380D-FFDE-4DAB-83A4-4F9BA9785F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a:extLst>
              <a:ext uri="{FF2B5EF4-FFF2-40B4-BE49-F238E27FC236}">
                <a16:creationId xmlns:a16="http://schemas.microsoft.com/office/drawing/2014/main" id="{DB8768A7-EBF2-4310-A6E8-64AEA196732D}"/>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5" name="Espace réservé du pied de page 4">
            <a:extLst>
              <a:ext uri="{FF2B5EF4-FFF2-40B4-BE49-F238E27FC236}">
                <a16:creationId xmlns:a16="http://schemas.microsoft.com/office/drawing/2014/main" id="{8D2E5D58-3A86-4E95-A735-32C081D8F77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D4C2FD4-26FB-40A8-8068-62F81386B518}"/>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2259775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CCC6F9-EFA1-446F-84EB-7C94B4969511}"/>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598398EA-CFE7-49E9-8402-EF02486C5D90}"/>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4D8C9A-FC09-4EAA-A9B3-5C5D799D5BB6}"/>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5" name="Espace réservé du pied de page 4">
            <a:extLst>
              <a:ext uri="{FF2B5EF4-FFF2-40B4-BE49-F238E27FC236}">
                <a16:creationId xmlns:a16="http://schemas.microsoft.com/office/drawing/2014/main" id="{A25ABD31-1FC3-43FE-9361-09EB04DA64D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C5342E-586B-46E7-AD96-33136C66CE73}"/>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351667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CC6BD57-56E5-4C14-8217-EB739E48F03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D42733D2-2DD3-44A3-AFC0-6A29565C7B34}"/>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A681706-8F20-4397-A5F8-F744FD85CD0D}"/>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5" name="Espace réservé du pied de page 4">
            <a:extLst>
              <a:ext uri="{FF2B5EF4-FFF2-40B4-BE49-F238E27FC236}">
                <a16:creationId xmlns:a16="http://schemas.microsoft.com/office/drawing/2014/main" id="{DE10D4B2-7C33-439F-A356-33C4983CC09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394C5AC-53F1-401A-A116-D7874789EA02}"/>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580636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endParaRPr lang="fr-MA"/>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fr-MA"/>
          </a:p>
        </p:txBody>
      </p:sp>
      <p:sp>
        <p:nvSpPr>
          <p:cNvPr id="4" name="Rectangle 4">
            <a:extLst>
              <a:ext uri="{FF2B5EF4-FFF2-40B4-BE49-F238E27FC236}">
                <a16:creationId xmlns:a16="http://schemas.microsoft.com/office/drawing/2014/main" id="{4CCC4877-8F64-43C1-A1CD-72D27942306E}"/>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C853181C-2180-4CE8-B713-C2A1A4DE5082}"/>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F782137E-EBD7-4141-9897-43080C86C7B5}"/>
              </a:ext>
            </a:extLst>
          </p:cNvPr>
          <p:cNvSpPr>
            <a:spLocks noGrp="1" noChangeArrowheads="1"/>
          </p:cNvSpPr>
          <p:nvPr>
            <p:ph type="sldNum" sz="quarter" idx="12"/>
          </p:nvPr>
        </p:nvSpPr>
        <p:spPr>
          <a:ln/>
        </p:spPr>
        <p:txBody>
          <a:bodyPr/>
          <a:lstStyle>
            <a:lvl1pPr>
              <a:defRPr/>
            </a:lvl1pPr>
          </a:lstStyle>
          <a:p>
            <a:pPr>
              <a:defRPr/>
            </a:pPr>
            <a:fld id="{6ACC8E3B-2E77-4F14-AD7B-52F698CDB9F6}" type="slidenum">
              <a:rPr lang="de-DE"/>
              <a:pPr>
                <a:defRPr/>
              </a:pPr>
              <a:t>‹N°›</a:t>
            </a:fld>
            <a:endParaRPr lang="de-DE"/>
          </a:p>
        </p:txBody>
      </p:sp>
    </p:spTree>
    <p:extLst>
      <p:ext uri="{BB962C8B-B14F-4D97-AF65-F5344CB8AC3E}">
        <p14:creationId xmlns:p14="http://schemas.microsoft.com/office/powerpoint/2010/main" val="2713948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Rectangle 4">
            <a:extLst>
              <a:ext uri="{FF2B5EF4-FFF2-40B4-BE49-F238E27FC236}">
                <a16:creationId xmlns:a16="http://schemas.microsoft.com/office/drawing/2014/main" id="{C4966399-4E93-462F-B7BC-9803C969F6A5}"/>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1416D2BA-4550-4219-A697-1956A502A366}"/>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302AE3EC-C43E-4646-A6E1-A20C2C57C7C5}"/>
              </a:ext>
            </a:extLst>
          </p:cNvPr>
          <p:cNvSpPr>
            <a:spLocks noGrp="1" noChangeArrowheads="1"/>
          </p:cNvSpPr>
          <p:nvPr>
            <p:ph type="sldNum" sz="quarter" idx="12"/>
          </p:nvPr>
        </p:nvSpPr>
        <p:spPr>
          <a:ln/>
        </p:spPr>
        <p:txBody>
          <a:bodyPr/>
          <a:lstStyle>
            <a:lvl1pPr>
              <a:defRPr/>
            </a:lvl1pPr>
          </a:lstStyle>
          <a:p>
            <a:pPr>
              <a:defRPr/>
            </a:pPr>
            <a:fld id="{0071E424-9384-474F-8738-3C05E2EF2A3A}" type="slidenum">
              <a:rPr lang="de-DE"/>
              <a:pPr>
                <a:defRPr/>
              </a:pPr>
              <a:t>‹N°›</a:t>
            </a:fld>
            <a:endParaRPr lang="de-DE"/>
          </a:p>
        </p:txBody>
      </p:sp>
    </p:spTree>
    <p:extLst>
      <p:ext uri="{BB962C8B-B14F-4D97-AF65-F5344CB8AC3E}">
        <p14:creationId xmlns:p14="http://schemas.microsoft.com/office/powerpoint/2010/main" val="41661266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1" y="1709739"/>
            <a:ext cx="10515600" cy="2852737"/>
          </a:xfrm>
        </p:spPr>
        <p:txBody>
          <a:bodyPr anchor="b"/>
          <a:lstStyle>
            <a:lvl1pPr>
              <a:defRPr sz="6000"/>
            </a:lvl1pPr>
          </a:lstStyle>
          <a:p>
            <a:r>
              <a:rPr lang="fr-FR"/>
              <a:t>Modifiez le style du titre</a:t>
            </a:r>
            <a:endParaRPr lang="fr-MA"/>
          </a:p>
        </p:txBody>
      </p:sp>
      <p:sp>
        <p:nvSpPr>
          <p:cNvPr id="3" name="Espace réservé du texte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a:t>Modifiez les styles du texte du masque</a:t>
            </a:r>
          </a:p>
        </p:txBody>
      </p:sp>
      <p:sp>
        <p:nvSpPr>
          <p:cNvPr id="4" name="Rectangle 4">
            <a:extLst>
              <a:ext uri="{FF2B5EF4-FFF2-40B4-BE49-F238E27FC236}">
                <a16:creationId xmlns:a16="http://schemas.microsoft.com/office/drawing/2014/main" id="{ACA23210-7F1D-42CF-8FD6-D8BCA03F7572}"/>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185B5798-6FE2-4298-9168-9CCD2ABC4446}"/>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09546AB6-B08F-42C7-9327-5D9659BA8D8D}"/>
              </a:ext>
            </a:extLst>
          </p:cNvPr>
          <p:cNvSpPr>
            <a:spLocks noGrp="1" noChangeArrowheads="1"/>
          </p:cNvSpPr>
          <p:nvPr>
            <p:ph type="sldNum" sz="quarter" idx="12"/>
          </p:nvPr>
        </p:nvSpPr>
        <p:spPr>
          <a:ln/>
        </p:spPr>
        <p:txBody>
          <a:bodyPr/>
          <a:lstStyle>
            <a:lvl1pPr>
              <a:defRPr/>
            </a:lvl1pPr>
          </a:lstStyle>
          <a:p>
            <a:pPr>
              <a:defRPr/>
            </a:pPr>
            <a:fld id="{221FA968-70A3-4A2A-BC60-F6B49FE11434}" type="slidenum">
              <a:rPr lang="de-DE"/>
              <a:pPr>
                <a:defRPr/>
              </a:pPr>
              <a:t>‹N°›</a:t>
            </a:fld>
            <a:endParaRPr lang="de-DE"/>
          </a:p>
        </p:txBody>
      </p:sp>
    </p:spTree>
    <p:extLst>
      <p:ext uri="{BB962C8B-B14F-4D97-AF65-F5344CB8AC3E}">
        <p14:creationId xmlns:p14="http://schemas.microsoft.com/office/powerpoint/2010/main" val="2387952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contenu 2"/>
          <p:cNvSpPr>
            <a:spLocks noGrp="1"/>
          </p:cNvSpPr>
          <p:nvPr>
            <p:ph sz="half" idx="1"/>
          </p:nvPr>
        </p:nvSpPr>
        <p:spPr>
          <a:xfrm>
            <a:off x="914400" y="1981200"/>
            <a:ext cx="5080000" cy="4114800"/>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u contenu 3"/>
          <p:cNvSpPr>
            <a:spLocks noGrp="1"/>
          </p:cNvSpPr>
          <p:nvPr>
            <p:ph sz="half" idx="2"/>
          </p:nvPr>
        </p:nvSpPr>
        <p:spPr>
          <a:xfrm>
            <a:off x="6197600" y="1981200"/>
            <a:ext cx="5080000" cy="4114800"/>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5" name="Rectangle 4">
            <a:extLst>
              <a:ext uri="{FF2B5EF4-FFF2-40B4-BE49-F238E27FC236}">
                <a16:creationId xmlns:a16="http://schemas.microsoft.com/office/drawing/2014/main" id="{956C6844-4F6A-4D69-8F0B-D4E00CBFA7C3}"/>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1117F1F3-1141-475D-BD71-51C26C51D95E}"/>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01C281BF-3704-4AB6-AB49-086E2DC6AC9C}"/>
              </a:ext>
            </a:extLst>
          </p:cNvPr>
          <p:cNvSpPr>
            <a:spLocks noGrp="1" noChangeArrowheads="1"/>
          </p:cNvSpPr>
          <p:nvPr>
            <p:ph type="sldNum" sz="quarter" idx="12"/>
          </p:nvPr>
        </p:nvSpPr>
        <p:spPr>
          <a:ln/>
        </p:spPr>
        <p:txBody>
          <a:bodyPr/>
          <a:lstStyle>
            <a:lvl1pPr>
              <a:defRPr/>
            </a:lvl1pPr>
          </a:lstStyle>
          <a:p>
            <a:pPr>
              <a:defRPr/>
            </a:pPr>
            <a:fld id="{E134251B-243E-431B-A5CD-6E75223FDB26}" type="slidenum">
              <a:rPr lang="de-DE"/>
              <a:pPr>
                <a:defRPr/>
              </a:pPr>
              <a:t>‹N°›</a:t>
            </a:fld>
            <a:endParaRPr lang="de-DE"/>
          </a:p>
        </p:txBody>
      </p:sp>
    </p:spTree>
    <p:extLst>
      <p:ext uri="{BB962C8B-B14F-4D97-AF65-F5344CB8AC3E}">
        <p14:creationId xmlns:p14="http://schemas.microsoft.com/office/powerpoint/2010/main" val="3388301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40317" y="365126"/>
            <a:ext cx="10515600" cy="1325563"/>
          </a:xfrm>
        </p:spPr>
        <p:txBody>
          <a:bodyPr/>
          <a:lstStyle/>
          <a:p>
            <a:r>
              <a:rPr lang="fr-FR"/>
              <a:t>Modifiez le style du titre</a:t>
            </a:r>
            <a:endParaRPr lang="fr-MA"/>
          </a:p>
        </p:txBody>
      </p:sp>
      <p:sp>
        <p:nvSpPr>
          <p:cNvPr id="3" name="Espace réservé du texte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40318" y="2505075"/>
            <a:ext cx="5158316"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5" name="Espace réservé du texte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71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7" name="Rectangle 4">
            <a:extLst>
              <a:ext uri="{FF2B5EF4-FFF2-40B4-BE49-F238E27FC236}">
                <a16:creationId xmlns:a16="http://schemas.microsoft.com/office/drawing/2014/main" id="{2EECBC78-3509-4107-AC54-5D459C02E90A}"/>
              </a:ext>
            </a:extLst>
          </p:cNvPr>
          <p:cNvSpPr>
            <a:spLocks noGrp="1" noChangeArrowheads="1"/>
          </p:cNvSpPr>
          <p:nvPr>
            <p:ph type="dt" sz="half" idx="10"/>
          </p:nvPr>
        </p:nvSpPr>
        <p:spPr>
          <a:ln/>
        </p:spPr>
        <p:txBody>
          <a:bodyPr/>
          <a:lstStyle>
            <a:lvl1pPr>
              <a:defRPr/>
            </a:lvl1pPr>
          </a:lstStyle>
          <a:p>
            <a:pPr>
              <a:defRPr/>
            </a:pPr>
            <a:endParaRPr lang="de-DE"/>
          </a:p>
        </p:txBody>
      </p:sp>
      <p:sp>
        <p:nvSpPr>
          <p:cNvPr id="8" name="Rectangle 5">
            <a:extLst>
              <a:ext uri="{FF2B5EF4-FFF2-40B4-BE49-F238E27FC236}">
                <a16:creationId xmlns:a16="http://schemas.microsoft.com/office/drawing/2014/main" id="{402A6F74-3C44-4CDC-A4A8-412D46DA21DE}"/>
              </a:ext>
            </a:extLst>
          </p:cNvPr>
          <p:cNvSpPr>
            <a:spLocks noGrp="1" noChangeArrowheads="1"/>
          </p:cNvSpPr>
          <p:nvPr>
            <p:ph type="ftr" sz="quarter" idx="11"/>
          </p:nvPr>
        </p:nvSpPr>
        <p:spPr>
          <a:ln/>
        </p:spPr>
        <p:txBody>
          <a:bodyPr/>
          <a:lstStyle>
            <a:lvl1pPr>
              <a:defRPr/>
            </a:lvl1pPr>
          </a:lstStyle>
          <a:p>
            <a:pPr>
              <a:defRPr/>
            </a:pPr>
            <a:endParaRPr lang="de-DE"/>
          </a:p>
        </p:txBody>
      </p:sp>
      <p:sp>
        <p:nvSpPr>
          <p:cNvPr id="9" name="Rectangle 6">
            <a:extLst>
              <a:ext uri="{FF2B5EF4-FFF2-40B4-BE49-F238E27FC236}">
                <a16:creationId xmlns:a16="http://schemas.microsoft.com/office/drawing/2014/main" id="{DB0BA7EB-19F4-4A36-BF4A-536C45A3B872}"/>
              </a:ext>
            </a:extLst>
          </p:cNvPr>
          <p:cNvSpPr>
            <a:spLocks noGrp="1" noChangeArrowheads="1"/>
          </p:cNvSpPr>
          <p:nvPr>
            <p:ph type="sldNum" sz="quarter" idx="12"/>
          </p:nvPr>
        </p:nvSpPr>
        <p:spPr>
          <a:ln/>
        </p:spPr>
        <p:txBody>
          <a:bodyPr/>
          <a:lstStyle>
            <a:lvl1pPr>
              <a:defRPr/>
            </a:lvl1pPr>
          </a:lstStyle>
          <a:p>
            <a:pPr>
              <a:defRPr/>
            </a:pPr>
            <a:fld id="{C14B0B8E-221E-4D31-A87F-A103305A224B}" type="slidenum">
              <a:rPr lang="de-DE"/>
              <a:pPr>
                <a:defRPr/>
              </a:pPr>
              <a:t>‹N°›</a:t>
            </a:fld>
            <a:endParaRPr lang="de-DE"/>
          </a:p>
        </p:txBody>
      </p:sp>
    </p:spTree>
    <p:extLst>
      <p:ext uri="{BB962C8B-B14F-4D97-AF65-F5344CB8AC3E}">
        <p14:creationId xmlns:p14="http://schemas.microsoft.com/office/powerpoint/2010/main" val="1692844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Rectangle 4">
            <a:extLst>
              <a:ext uri="{FF2B5EF4-FFF2-40B4-BE49-F238E27FC236}">
                <a16:creationId xmlns:a16="http://schemas.microsoft.com/office/drawing/2014/main" id="{11C63491-430B-434F-8F3D-90EF0284DE1F}"/>
              </a:ext>
            </a:extLst>
          </p:cNvPr>
          <p:cNvSpPr>
            <a:spLocks noGrp="1" noChangeArrowheads="1"/>
          </p:cNvSpPr>
          <p:nvPr>
            <p:ph type="dt" sz="half" idx="10"/>
          </p:nvPr>
        </p:nvSpPr>
        <p:spPr>
          <a:ln/>
        </p:spPr>
        <p:txBody>
          <a:bodyPr/>
          <a:lstStyle>
            <a:lvl1pPr>
              <a:defRPr/>
            </a:lvl1pPr>
          </a:lstStyle>
          <a:p>
            <a:pPr>
              <a:defRPr/>
            </a:pPr>
            <a:endParaRPr lang="de-DE"/>
          </a:p>
        </p:txBody>
      </p:sp>
      <p:sp>
        <p:nvSpPr>
          <p:cNvPr id="4" name="Rectangle 5">
            <a:extLst>
              <a:ext uri="{FF2B5EF4-FFF2-40B4-BE49-F238E27FC236}">
                <a16:creationId xmlns:a16="http://schemas.microsoft.com/office/drawing/2014/main" id="{1E6230E7-156A-4C1D-A5D3-3924269A4E8B}"/>
              </a:ext>
            </a:extLst>
          </p:cNvPr>
          <p:cNvSpPr>
            <a:spLocks noGrp="1" noChangeArrowheads="1"/>
          </p:cNvSpPr>
          <p:nvPr>
            <p:ph type="ftr" sz="quarter" idx="11"/>
          </p:nvPr>
        </p:nvSpPr>
        <p:spPr>
          <a:ln/>
        </p:spPr>
        <p:txBody>
          <a:bodyPr/>
          <a:lstStyle>
            <a:lvl1pPr>
              <a:defRPr/>
            </a:lvl1pPr>
          </a:lstStyle>
          <a:p>
            <a:pPr>
              <a:defRPr/>
            </a:pPr>
            <a:endParaRPr lang="de-DE"/>
          </a:p>
        </p:txBody>
      </p:sp>
      <p:sp>
        <p:nvSpPr>
          <p:cNvPr id="5" name="Rectangle 6">
            <a:extLst>
              <a:ext uri="{FF2B5EF4-FFF2-40B4-BE49-F238E27FC236}">
                <a16:creationId xmlns:a16="http://schemas.microsoft.com/office/drawing/2014/main" id="{359AB100-ECEC-4D04-99C7-09E6449DC99B}"/>
              </a:ext>
            </a:extLst>
          </p:cNvPr>
          <p:cNvSpPr>
            <a:spLocks noGrp="1" noChangeArrowheads="1"/>
          </p:cNvSpPr>
          <p:nvPr>
            <p:ph type="sldNum" sz="quarter" idx="12"/>
          </p:nvPr>
        </p:nvSpPr>
        <p:spPr>
          <a:ln/>
        </p:spPr>
        <p:txBody>
          <a:bodyPr/>
          <a:lstStyle>
            <a:lvl1pPr>
              <a:defRPr/>
            </a:lvl1pPr>
          </a:lstStyle>
          <a:p>
            <a:pPr>
              <a:defRPr/>
            </a:pPr>
            <a:fld id="{BED5A75A-34B7-4D73-B5BB-2C8485B8A90E}" type="slidenum">
              <a:rPr lang="de-DE"/>
              <a:pPr>
                <a:defRPr/>
              </a:pPr>
              <a:t>‹N°›</a:t>
            </a:fld>
            <a:endParaRPr lang="de-DE"/>
          </a:p>
        </p:txBody>
      </p:sp>
    </p:spTree>
    <p:extLst>
      <p:ext uri="{BB962C8B-B14F-4D97-AF65-F5344CB8AC3E}">
        <p14:creationId xmlns:p14="http://schemas.microsoft.com/office/powerpoint/2010/main" val="6314019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8491A5B-96A1-464D-A387-167463A6E8FA}"/>
              </a:ext>
            </a:extLst>
          </p:cNvPr>
          <p:cNvSpPr>
            <a:spLocks noGrp="1" noChangeArrowheads="1"/>
          </p:cNvSpPr>
          <p:nvPr>
            <p:ph type="dt" sz="half" idx="10"/>
          </p:nvPr>
        </p:nvSpPr>
        <p:spPr>
          <a:ln/>
        </p:spPr>
        <p:txBody>
          <a:bodyPr/>
          <a:lstStyle>
            <a:lvl1pPr>
              <a:defRPr/>
            </a:lvl1pPr>
          </a:lstStyle>
          <a:p>
            <a:pPr>
              <a:defRPr/>
            </a:pPr>
            <a:endParaRPr lang="de-DE"/>
          </a:p>
        </p:txBody>
      </p:sp>
      <p:sp>
        <p:nvSpPr>
          <p:cNvPr id="3" name="Rectangle 5">
            <a:extLst>
              <a:ext uri="{FF2B5EF4-FFF2-40B4-BE49-F238E27FC236}">
                <a16:creationId xmlns:a16="http://schemas.microsoft.com/office/drawing/2014/main" id="{906D8F1A-B886-46E9-8AE8-BD6F983ABCF5}"/>
              </a:ext>
            </a:extLst>
          </p:cNvPr>
          <p:cNvSpPr>
            <a:spLocks noGrp="1" noChangeArrowheads="1"/>
          </p:cNvSpPr>
          <p:nvPr>
            <p:ph type="ftr" sz="quarter" idx="11"/>
          </p:nvPr>
        </p:nvSpPr>
        <p:spPr>
          <a:ln/>
        </p:spPr>
        <p:txBody>
          <a:bodyPr/>
          <a:lstStyle>
            <a:lvl1pPr>
              <a:defRPr/>
            </a:lvl1pPr>
          </a:lstStyle>
          <a:p>
            <a:pPr>
              <a:defRPr/>
            </a:pPr>
            <a:endParaRPr lang="de-DE"/>
          </a:p>
        </p:txBody>
      </p:sp>
      <p:sp>
        <p:nvSpPr>
          <p:cNvPr id="4" name="Rectangle 6">
            <a:extLst>
              <a:ext uri="{FF2B5EF4-FFF2-40B4-BE49-F238E27FC236}">
                <a16:creationId xmlns:a16="http://schemas.microsoft.com/office/drawing/2014/main" id="{DB838F00-D031-4940-81AF-EAAE9E7F705A}"/>
              </a:ext>
            </a:extLst>
          </p:cNvPr>
          <p:cNvSpPr>
            <a:spLocks noGrp="1" noChangeArrowheads="1"/>
          </p:cNvSpPr>
          <p:nvPr>
            <p:ph type="sldNum" sz="quarter" idx="12"/>
          </p:nvPr>
        </p:nvSpPr>
        <p:spPr>
          <a:ln/>
        </p:spPr>
        <p:txBody>
          <a:bodyPr/>
          <a:lstStyle>
            <a:lvl1pPr>
              <a:defRPr/>
            </a:lvl1pPr>
          </a:lstStyle>
          <a:p>
            <a:pPr>
              <a:defRPr/>
            </a:pPr>
            <a:fld id="{1F8D1455-6DF1-4E09-93DE-F37BB9CEE1C1}" type="slidenum">
              <a:rPr lang="de-DE"/>
              <a:pPr>
                <a:defRPr/>
              </a:pPr>
              <a:t>‹N°›</a:t>
            </a:fld>
            <a:endParaRPr lang="de-DE"/>
          </a:p>
        </p:txBody>
      </p:sp>
    </p:spTree>
    <p:extLst>
      <p:ext uri="{BB962C8B-B14F-4D97-AF65-F5344CB8AC3E}">
        <p14:creationId xmlns:p14="http://schemas.microsoft.com/office/powerpoint/2010/main" val="15849353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40318" y="457200"/>
            <a:ext cx="3932767" cy="1600200"/>
          </a:xfrm>
        </p:spPr>
        <p:txBody>
          <a:bodyPr anchor="b"/>
          <a:lstStyle>
            <a:lvl1pPr>
              <a:defRPr sz="3200"/>
            </a:lvl1pPr>
          </a:lstStyle>
          <a:p>
            <a:r>
              <a:rPr lang="fr-FR"/>
              <a:t>Modifiez le style du titre</a:t>
            </a:r>
            <a:endParaRPr lang="fr-MA"/>
          </a:p>
        </p:txBody>
      </p:sp>
      <p:sp>
        <p:nvSpPr>
          <p:cNvPr id="3" name="Espace réservé du contenu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Espace réservé du texte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Rectangle 4">
            <a:extLst>
              <a:ext uri="{FF2B5EF4-FFF2-40B4-BE49-F238E27FC236}">
                <a16:creationId xmlns:a16="http://schemas.microsoft.com/office/drawing/2014/main" id="{59B8097B-D290-4791-B765-5828AFAD5E56}"/>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8601ECB1-DB19-4AE1-A3A1-6D8765F15FBF}"/>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F94B3334-6334-4144-93FB-1DF0D1415746}"/>
              </a:ext>
            </a:extLst>
          </p:cNvPr>
          <p:cNvSpPr>
            <a:spLocks noGrp="1" noChangeArrowheads="1"/>
          </p:cNvSpPr>
          <p:nvPr>
            <p:ph type="sldNum" sz="quarter" idx="12"/>
          </p:nvPr>
        </p:nvSpPr>
        <p:spPr>
          <a:ln/>
        </p:spPr>
        <p:txBody>
          <a:bodyPr/>
          <a:lstStyle>
            <a:lvl1pPr>
              <a:defRPr/>
            </a:lvl1pPr>
          </a:lstStyle>
          <a:p>
            <a:pPr>
              <a:defRPr/>
            </a:pPr>
            <a:fld id="{C68F843A-38EA-4918-9B42-89E0017338AF}" type="slidenum">
              <a:rPr lang="de-DE"/>
              <a:pPr>
                <a:defRPr/>
              </a:pPr>
              <a:t>‹N°›</a:t>
            </a:fld>
            <a:endParaRPr lang="de-DE"/>
          </a:p>
        </p:txBody>
      </p:sp>
    </p:spTree>
    <p:extLst>
      <p:ext uri="{BB962C8B-B14F-4D97-AF65-F5344CB8AC3E}">
        <p14:creationId xmlns:p14="http://schemas.microsoft.com/office/powerpoint/2010/main" val="3513584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109610-D717-4ADD-80F1-E91C02543C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0C49E97-2DE2-4794-9FCA-275255607F4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475F30D-514E-46D9-A58D-1A1C06665D3F}"/>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5" name="Espace réservé du pied de page 4">
            <a:extLst>
              <a:ext uri="{FF2B5EF4-FFF2-40B4-BE49-F238E27FC236}">
                <a16:creationId xmlns:a16="http://schemas.microsoft.com/office/drawing/2014/main" id="{5E3511CB-D038-4962-AB39-7EC6B2C8579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C5EFDE4-B6B5-4EFE-A741-0B33514F88A2}"/>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36107544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40318" y="457200"/>
            <a:ext cx="3932767" cy="1600200"/>
          </a:xfrm>
        </p:spPr>
        <p:txBody>
          <a:bodyPr anchor="b"/>
          <a:lstStyle>
            <a:lvl1pPr>
              <a:defRPr sz="3200"/>
            </a:lvl1pPr>
          </a:lstStyle>
          <a:p>
            <a:r>
              <a:rPr lang="fr-FR"/>
              <a:t>Modifiez le style du titre</a:t>
            </a:r>
            <a:endParaRPr lang="fr-MA"/>
          </a:p>
        </p:txBody>
      </p:sp>
      <p:sp>
        <p:nvSpPr>
          <p:cNvPr id="3" name="Espace réservé pour une image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MA" noProof="0"/>
          </a:p>
        </p:txBody>
      </p:sp>
      <p:sp>
        <p:nvSpPr>
          <p:cNvPr id="4" name="Espace réservé du texte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Rectangle 4">
            <a:extLst>
              <a:ext uri="{FF2B5EF4-FFF2-40B4-BE49-F238E27FC236}">
                <a16:creationId xmlns:a16="http://schemas.microsoft.com/office/drawing/2014/main" id="{5C4DD7E0-21E0-4855-A14C-352C23BC7310}"/>
              </a:ext>
            </a:extLst>
          </p:cNvPr>
          <p:cNvSpPr>
            <a:spLocks noGrp="1" noChangeArrowheads="1"/>
          </p:cNvSpPr>
          <p:nvPr>
            <p:ph type="dt" sz="half" idx="10"/>
          </p:nvPr>
        </p:nvSpPr>
        <p:spPr>
          <a:ln/>
        </p:spPr>
        <p:txBody>
          <a:bodyPr/>
          <a:lstStyle>
            <a:lvl1pPr>
              <a:defRPr/>
            </a:lvl1pPr>
          </a:lstStyle>
          <a:p>
            <a:pPr>
              <a:defRPr/>
            </a:pPr>
            <a:endParaRPr lang="de-DE"/>
          </a:p>
        </p:txBody>
      </p:sp>
      <p:sp>
        <p:nvSpPr>
          <p:cNvPr id="6" name="Rectangle 5">
            <a:extLst>
              <a:ext uri="{FF2B5EF4-FFF2-40B4-BE49-F238E27FC236}">
                <a16:creationId xmlns:a16="http://schemas.microsoft.com/office/drawing/2014/main" id="{714CFB01-D17E-4A53-AEF4-CB6CAEFC68EB}"/>
              </a:ext>
            </a:extLst>
          </p:cNvPr>
          <p:cNvSpPr>
            <a:spLocks noGrp="1" noChangeArrowheads="1"/>
          </p:cNvSpPr>
          <p:nvPr>
            <p:ph type="ftr" sz="quarter" idx="11"/>
          </p:nvPr>
        </p:nvSpPr>
        <p:spPr>
          <a:ln/>
        </p:spPr>
        <p:txBody>
          <a:bodyPr/>
          <a:lstStyle>
            <a:lvl1pPr>
              <a:defRPr/>
            </a:lvl1pPr>
          </a:lstStyle>
          <a:p>
            <a:pPr>
              <a:defRPr/>
            </a:pPr>
            <a:endParaRPr lang="de-DE"/>
          </a:p>
        </p:txBody>
      </p:sp>
      <p:sp>
        <p:nvSpPr>
          <p:cNvPr id="7" name="Rectangle 6">
            <a:extLst>
              <a:ext uri="{FF2B5EF4-FFF2-40B4-BE49-F238E27FC236}">
                <a16:creationId xmlns:a16="http://schemas.microsoft.com/office/drawing/2014/main" id="{733F5EC6-1AEC-4AF3-8782-E1A27048B8E9}"/>
              </a:ext>
            </a:extLst>
          </p:cNvPr>
          <p:cNvSpPr>
            <a:spLocks noGrp="1" noChangeArrowheads="1"/>
          </p:cNvSpPr>
          <p:nvPr>
            <p:ph type="sldNum" sz="quarter" idx="12"/>
          </p:nvPr>
        </p:nvSpPr>
        <p:spPr>
          <a:ln/>
        </p:spPr>
        <p:txBody>
          <a:bodyPr/>
          <a:lstStyle>
            <a:lvl1pPr>
              <a:defRPr/>
            </a:lvl1pPr>
          </a:lstStyle>
          <a:p>
            <a:pPr>
              <a:defRPr/>
            </a:pPr>
            <a:fld id="{E4E264BF-E294-463B-ACC3-B3E6A78164F0}" type="slidenum">
              <a:rPr lang="de-DE"/>
              <a:pPr>
                <a:defRPr/>
              </a:pPr>
              <a:t>‹N°›</a:t>
            </a:fld>
            <a:endParaRPr lang="de-DE"/>
          </a:p>
        </p:txBody>
      </p:sp>
    </p:spTree>
    <p:extLst>
      <p:ext uri="{BB962C8B-B14F-4D97-AF65-F5344CB8AC3E}">
        <p14:creationId xmlns:p14="http://schemas.microsoft.com/office/powerpoint/2010/main" val="2269122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MA"/>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Rectangle 4">
            <a:extLst>
              <a:ext uri="{FF2B5EF4-FFF2-40B4-BE49-F238E27FC236}">
                <a16:creationId xmlns:a16="http://schemas.microsoft.com/office/drawing/2014/main" id="{32FAB2E3-34C4-4357-978A-6902C72C5958}"/>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F33DE048-67F3-4CAF-9C26-8928F8A7A8A7}"/>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3E391091-CD25-4249-ACCF-11635CDBA35C}"/>
              </a:ext>
            </a:extLst>
          </p:cNvPr>
          <p:cNvSpPr>
            <a:spLocks noGrp="1" noChangeArrowheads="1"/>
          </p:cNvSpPr>
          <p:nvPr>
            <p:ph type="sldNum" sz="quarter" idx="12"/>
          </p:nvPr>
        </p:nvSpPr>
        <p:spPr>
          <a:ln/>
        </p:spPr>
        <p:txBody>
          <a:bodyPr/>
          <a:lstStyle>
            <a:lvl1pPr>
              <a:defRPr/>
            </a:lvl1pPr>
          </a:lstStyle>
          <a:p>
            <a:pPr>
              <a:defRPr/>
            </a:pPr>
            <a:fld id="{4C82A37B-2F18-4D53-8F00-9F859E125745}" type="slidenum">
              <a:rPr lang="de-DE"/>
              <a:pPr>
                <a:defRPr/>
              </a:pPr>
              <a:t>‹N°›</a:t>
            </a:fld>
            <a:endParaRPr lang="de-DE"/>
          </a:p>
        </p:txBody>
      </p:sp>
    </p:spTree>
    <p:extLst>
      <p:ext uri="{BB962C8B-B14F-4D97-AF65-F5344CB8AC3E}">
        <p14:creationId xmlns:p14="http://schemas.microsoft.com/office/powerpoint/2010/main" val="21566096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686800" y="609600"/>
            <a:ext cx="2590800" cy="5486400"/>
          </a:xfrm>
        </p:spPr>
        <p:txBody>
          <a:bodyPr vert="eaVert"/>
          <a:lstStyle/>
          <a:p>
            <a:r>
              <a:rPr lang="fr-FR"/>
              <a:t>Modifiez le style du titre</a:t>
            </a:r>
            <a:endParaRPr lang="fr-MA"/>
          </a:p>
        </p:txBody>
      </p:sp>
      <p:sp>
        <p:nvSpPr>
          <p:cNvPr id="3" name="Espace réservé du texte vertical 2"/>
          <p:cNvSpPr>
            <a:spLocks noGrp="1"/>
          </p:cNvSpPr>
          <p:nvPr>
            <p:ph type="body" orient="vert" idx="1"/>
          </p:nvPr>
        </p:nvSpPr>
        <p:spPr>
          <a:xfrm>
            <a:off x="914400" y="609600"/>
            <a:ext cx="7569200" cy="5486400"/>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MA"/>
          </a:p>
        </p:txBody>
      </p:sp>
      <p:sp>
        <p:nvSpPr>
          <p:cNvPr id="4" name="Rectangle 4">
            <a:extLst>
              <a:ext uri="{FF2B5EF4-FFF2-40B4-BE49-F238E27FC236}">
                <a16:creationId xmlns:a16="http://schemas.microsoft.com/office/drawing/2014/main" id="{D7717BFC-A735-4E43-992E-04C193281C82}"/>
              </a:ext>
            </a:extLst>
          </p:cNvPr>
          <p:cNvSpPr>
            <a:spLocks noGrp="1" noChangeArrowheads="1"/>
          </p:cNvSpPr>
          <p:nvPr>
            <p:ph type="dt" sz="half" idx="10"/>
          </p:nvPr>
        </p:nvSpPr>
        <p:spPr>
          <a:ln/>
        </p:spPr>
        <p:txBody>
          <a:bodyPr/>
          <a:lstStyle>
            <a:lvl1pPr>
              <a:defRPr/>
            </a:lvl1pPr>
          </a:lstStyle>
          <a:p>
            <a:pPr>
              <a:defRPr/>
            </a:pPr>
            <a:endParaRPr lang="de-DE"/>
          </a:p>
        </p:txBody>
      </p:sp>
      <p:sp>
        <p:nvSpPr>
          <p:cNvPr id="5" name="Rectangle 5">
            <a:extLst>
              <a:ext uri="{FF2B5EF4-FFF2-40B4-BE49-F238E27FC236}">
                <a16:creationId xmlns:a16="http://schemas.microsoft.com/office/drawing/2014/main" id="{50296440-4CCB-444D-B109-6959A0C34383}"/>
              </a:ext>
            </a:extLst>
          </p:cNvPr>
          <p:cNvSpPr>
            <a:spLocks noGrp="1" noChangeArrowheads="1"/>
          </p:cNvSpPr>
          <p:nvPr>
            <p:ph type="ftr" sz="quarter" idx="11"/>
          </p:nvPr>
        </p:nvSpPr>
        <p:spPr>
          <a:ln/>
        </p:spPr>
        <p:txBody>
          <a:bodyPr/>
          <a:lstStyle>
            <a:lvl1pPr>
              <a:defRPr/>
            </a:lvl1pPr>
          </a:lstStyle>
          <a:p>
            <a:pPr>
              <a:defRPr/>
            </a:pPr>
            <a:endParaRPr lang="de-DE"/>
          </a:p>
        </p:txBody>
      </p:sp>
      <p:sp>
        <p:nvSpPr>
          <p:cNvPr id="6" name="Rectangle 6">
            <a:extLst>
              <a:ext uri="{FF2B5EF4-FFF2-40B4-BE49-F238E27FC236}">
                <a16:creationId xmlns:a16="http://schemas.microsoft.com/office/drawing/2014/main" id="{D5177960-9370-4E28-8E30-D34A0475B2B7}"/>
              </a:ext>
            </a:extLst>
          </p:cNvPr>
          <p:cNvSpPr>
            <a:spLocks noGrp="1" noChangeArrowheads="1"/>
          </p:cNvSpPr>
          <p:nvPr>
            <p:ph type="sldNum" sz="quarter" idx="12"/>
          </p:nvPr>
        </p:nvSpPr>
        <p:spPr>
          <a:ln/>
        </p:spPr>
        <p:txBody>
          <a:bodyPr/>
          <a:lstStyle>
            <a:lvl1pPr>
              <a:defRPr/>
            </a:lvl1pPr>
          </a:lstStyle>
          <a:p>
            <a:pPr>
              <a:defRPr/>
            </a:pPr>
            <a:fld id="{9F8664B5-9DDF-414C-9AEE-6BC51536B291}" type="slidenum">
              <a:rPr lang="de-DE"/>
              <a:pPr>
                <a:defRPr/>
              </a:pPr>
              <a:t>‹N°›</a:t>
            </a:fld>
            <a:endParaRPr lang="de-DE"/>
          </a:p>
        </p:txBody>
      </p:sp>
    </p:spTree>
    <p:extLst>
      <p:ext uri="{BB962C8B-B14F-4D97-AF65-F5344CB8AC3E}">
        <p14:creationId xmlns:p14="http://schemas.microsoft.com/office/powerpoint/2010/main" val="39373963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336551" y="95251"/>
            <a:ext cx="11400367" cy="441325"/>
          </a:xfrm>
        </p:spPr>
        <p:txBody>
          <a:bodyPr/>
          <a:lstStyle/>
          <a:p>
            <a:r>
              <a:rPr lang="fr-FR"/>
              <a:t>Cliquez pour modifier le style du titre</a:t>
            </a:r>
          </a:p>
        </p:txBody>
      </p:sp>
      <p:sp>
        <p:nvSpPr>
          <p:cNvPr id="3" name="Espace réservé du tableau 2"/>
          <p:cNvSpPr>
            <a:spLocks noGrp="1"/>
          </p:cNvSpPr>
          <p:nvPr>
            <p:ph type="tbl" idx="1"/>
          </p:nvPr>
        </p:nvSpPr>
        <p:spPr>
          <a:xfrm>
            <a:off x="579967" y="1089025"/>
            <a:ext cx="11277600" cy="5310188"/>
          </a:xfrm>
        </p:spPr>
        <p:txBody>
          <a:bodyPr>
            <a:normAutofit/>
          </a:bodyPr>
          <a:lstStyle/>
          <a:p>
            <a:pPr lvl="0"/>
            <a:endParaRPr lang="fr-FR" noProof="0"/>
          </a:p>
        </p:txBody>
      </p:sp>
    </p:spTree>
    <p:extLst>
      <p:ext uri="{BB962C8B-B14F-4D97-AF65-F5344CB8AC3E}">
        <p14:creationId xmlns:p14="http://schemas.microsoft.com/office/powerpoint/2010/main" val="12669106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9_Titre et contenu">
    <p:spTree>
      <p:nvGrpSpPr>
        <p:cNvPr id="1" name=""/>
        <p:cNvGrpSpPr/>
        <p:nvPr/>
      </p:nvGrpSpPr>
      <p:grpSpPr>
        <a:xfrm>
          <a:off x="0" y="0"/>
          <a:ext cx="0" cy="0"/>
          <a:chOff x="0" y="0"/>
          <a:chExt cx="0" cy="0"/>
        </a:xfrm>
      </p:grpSpPr>
      <p:grpSp>
        <p:nvGrpSpPr>
          <p:cNvPr id="2" name="Groupe 14"/>
          <p:cNvGrpSpPr>
            <a:grpSpLocks/>
          </p:cNvGrpSpPr>
          <p:nvPr userDrawn="1"/>
        </p:nvGrpSpPr>
        <p:grpSpPr bwMode="auto">
          <a:xfrm flipH="1">
            <a:off x="2404533" y="-26988"/>
            <a:ext cx="9620251" cy="6886576"/>
            <a:chOff x="-32" y="-17472"/>
            <a:chExt cx="7215238" cy="6886576"/>
          </a:xfrm>
        </p:grpSpPr>
        <p:sp>
          <p:nvSpPr>
            <p:cNvPr id="3" name="Freeform 10"/>
            <p:cNvSpPr>
              <a:spLocks/>
            </p:cNvSpPr>
            <p:nvPr userDrawn="1"/>
          </p:nvSpPr>
          <p:spPr bwMode="gray">
            <a:xfrm>
              <a:off x="-32" y="-9"/>
              <a:ext cx="2173303" cy="6858000"/>
            </a:xfrm>
            <a:custGeom>
              <a:avLst/>
              <a:gdLst>
                <a:gd name="T0" fmla="*/ 1904 w 1904"/>
                <a:gd name="T1" fmla="*/ 0 h 4354"/>
                <a:gd name="T2" fmla="*/ 1178 w 1904"/>
                <a:gd name="T3" fmla="*/ 0 h 4354"/>
                <a:gd name="T4" fmla="*/ 0 w 1904"/>
                <a:gd name="T5" fmla="*/ 1342 h 4354"/>
                <a:gd name="T6" fmla="*/ 0 w 1904"/>
                <a:gd name="T7" fmla="*/ 1950 h 4354"/>
                <a:gd name="T8" fmla="*/ 498 w 1904"/>
                <a:gd name="T9" fmla="*/ 4354 h 4354"/>
                <a:gd name="T10" fmla="*/ 1088 w 1904"/>
                <a:gd name="T11" fmla="*/ 4354 h 4354"/>
                <a:gd name="T12" fmla="*/ 44 w 1904"/>
                <a:gd name="T13" fmla="*/ 1985 h 4354"/>
                <a:gd name="T14" fmla="*/ 44 w 1904"/>
                <a:gd name="T15" fmla="*/ 1361 h 4354"/>
                <a:gd name="T16" fmla="*/ 1904 w 1904"/>
                <a:gd name="T17" fmla="*/ 0 h 43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04" h="4354">
                  <a:moveTo>
                    <a:pt x="1904" y="0"/>
                  </a:moveTo>
                  <a:lnTo>
                    <a:pt x="1178" y="0"/>
                  </a:lnTo>
                  <a:lnTo>
                    <a:pt x="0" y="1342"/>
                  </a:lnTo>
                  <a:lnTo>
                    <a:pt x="0" y="1950"/>
                  </a:lnTo>
                  <a:lnTo>
                    <a:pt x="498" y="4354"/>
                  </a:lnTo>
                  <a:lnTo>
                    <a:pt x="1088" y="4354"/>
                  </a:lnTo>
                  <a:lnTo>
                    <a:pt x="44" y="1985"/>
                  </a:lnTo>
                  <a:lnTo>
                    <a:pt x="44" y="1361"/>
                  </a:lnTo>
                  <a:lnTo>
                    <a:pt x="1904"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sp>
          <p:nvSpPr>
            <p:cNvPr id="4" name="Freeform 11"/>
            <p:cNvSpPr>
              <a:spLocks/>
            </p:cNvSpPr>
            <p:nvPr userDrawn="1"/>
          </p:nvSpPr>
          <p:spPr bwMode="gray">
            <a:xfrm>
              <a:off x="-32" y="-14297"/>
              <a:ext cx="1949464" cy="1887538"/>
            </a:xfrm>
            <a:custGeom>
              <a:avLst/>
              <a:gdLst>
                <a:gd name="T0" fmla="*/ 1708 w 1708"/>
                <a:gd name="T1" fmla="*/ 1 h 1189"/>
                <a:gd name="T2" fmla="*/ 1379 w 1708"/>
                <a:gd name="T3" fmla="*/ 0 h 1189"/>
                <a:gd name="T4" fmla="*/ 0 w 1708"/>
                <a:gd name="T5" fmla="*/ 1189 h 1189"/>
                <a:gd name="T6" fmla="*/ 1708 w 1708"/>
                <a:gd name="T7" fmla="*/ 1 h 11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08" h="1189">
                  <a:moveTo>
                    <a:pt x="1708" y="1"/>
                  </a:moveTo>
                  <a:lnTo>
                    <a:pt x="1379" y="0"/>
                  </a:lnTo>
                  <a:lnTo>
                    <a:pt x="0" y="1189"/>
                  </a:lnTo>
                  <a:lnTo>
                    <a:pt x="1708" y="1"/>
                  </a:lnTo>
                  <a:close/>
                </a:path>
              </a:pathLst>
            </a:custGeom>
            <a:solidFill>
              <a:srgbClr val="FFFFF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sp>
          <p:nvSpPr>
            <p:cNvPr id="5" name="Freeform 13"/>
            <p:cNvSpPr>
              <a:spLocks/>
            </p:cNvSpPr>
            <p:nvPr userDrawn="1"/>
          </p:nvSpPr>
          <p:spPr bwMode="gray">
            <a:xfrm>
              <a:off x="-32" y="-9534"/>
              <a:ext cx="7000924" cy="6867525"/>
            </a:xfrm>
            <a:custGeom>
              <a:avLst/>
              <a:gdLst/>
              <a:ahLst/>
              <a:cxnLst>
                <a:cxn ang="0">
                  <a:pos x="3665" y="0"/>
                </a:cxn>
                <a:cxn ang="0">
                  <a:pos x="2122" y="0"/>
                </a:cxn>
                <a:cxn ang="0">
                  <a:pos x="0" y="1339"/>
                </a:cxn>
                <a:cxn ang="0">
                  <a:pos x="0" y="1950"/>
                </a:cxn>
                <a:cxn ang="0">
                  <a:pos x="1215" y="4354"/>
                </a:cxn>
                <a:cxn ang="0">
                  <a:pos x="1941" y="4354"/>
                </a:cxn>
                <a:cxn ang="0">
                  <a:pos x="72" y="1877"/>
                </a:cxn>
                <a:cxn ang="0">
                  <a:pos x="72" y="1361"/>
                </a:cxn>
                <a:cxn ang="0">
                  <a:pos x="3846" y="0"/>
                </a:cxn>
                <a:cxn ang="0">
                  <a:pos x="2122" y="0"/>
                </a:cxn>
              </a:cxnLst>
              <a:rect l="0" t="0" r="r" b="b"/>
              <a:pathLst>
                <a:path w="3846" h="4354">
                  <a:moveTo>
                    <a:pt x="3665" y="0"/>
                  </a:moveTo>
                  <a:lnTo>
                    <a:pt x="2122" y="0"/>
                  </a:lnTo>
                  <a:lnTo>
                    <a:pt x="0" y="1339"/>
                  </a:lnTo>
                  <a:lnTo>
                    <a:pt x="0" y="1950"/>
                  </a:lnTo>
                  <a:lnTo>
                    <a:pt x="1215" y="4354"/>
                  </a:lnTo>
                  <a:lnTo>
                    <a:pt x="1941" y="4354"/>
                  </a:lnTo>
                  <a:lnTo>
                    <a:pt x="72" y="1877"/>
                  </a:lnTo>
                  <a:lnTo>
                    <a:pt x="72" y="1361"/>
                  </a:lnTo>
                  <a:lnTo>
                    <a:pt x="3846" y="0"/>
                  </a:lnTo>
                  <a:lnTo>
                    <a:pt x="2122" y="0"/>
                  </a:lnTo>
                </a:path>
              </a:pathLst>
            </a:custGeom>
            <a:solidFill>
              <a:schemeClr val="accent6">
                <a:lumMod val="20000"/>
                <a:lumOff val="80000"/>
              </a:schemeClr>
            </a:solidFill>
            <a:ln w="9525">
              <a:noFill/>
              <a:round/>
              <a:headEnd/>
              <a:tailEnd/>
            </a:ln>
            <a:effectLst/>
          </p:spPr>
          <p:txBody>
            <a:bodyPr/>
            <a:lstStyle/>
            <a:p>
              <a:pPr eaLnBrk="1" fontAlgn="auto" hangingPunct="1">
                <a:spcBef>
                  <a:spcPts val="0"/>
                </a:spcBef>
                <a:spcAft>
                  <a:spcPts val="0"/>
                </a:spcAft>
                <a:defRPr/>
              </a:pPr>
              <a:endParaRPr lang="fr-FR" sz="1800">
                <a:latin typeface="+mn-lt"/>
                <a:cs typeface="+mn-cs"/>
              </a:endParaRPr>
            </a:p>
          </p:txBody>
        </p:sp>
        <p:sp>
          <p:nvSpPr>
            <p:cNvPr id="6" name="Freeform 16"/>
            <p:cNvSpPr>
              <a:spLocks/>
            </p:cNvSpPr>
            <p:nvPr userDrawn="1"/>
          </p:nvSpPr>
          <p:spPr bwMode="gray">
            <a:xfrm>
              <a:off x="-32" y="-17472"/>
              <a:ext cx="7215238" cy="6875463"/>
            </a:xfrm>
            <a:custGeom>
              <a:avLst/>
              <a:gdLst>
                <a:gd name="T0" fmla="*/ 4131 w 4131"/>
                <a:gd name="T1" fmla="*/ 0 h 4348"/>
                <a:gd name="T2" fmla="*/ 4126 w 4131"/>
                <a:gd name="T3" fmla="*/ 494 h 4348"/>
                <a:gd name="T4" fmla="*/ 55 w 4131"/>
                <a:gd name="T5" fmla="*/ 1404 h 4348"/>
                <a:gd name="T6" fmla="*/ 55 w 4131"/>
                <a:gd name="T7" fmla="*/ 1853 h 4348"/>
                <a:gd name="T8" fmla="*/ 3156 w 4131"/>
                <a:gd name="T9" fmla="*/ 4348 h 4348"/>
                <a:gd name="T10" fmla="*/ 2067 w 4131"/>
                <a:gd name="T11" fmla="*/ 4348 h 4348"/>
                <a:gd name="T12" fmla="*/ 0 w 4131"/>
                <a:gd name="T13" fmla="*/ 1882 h 4348"/>
                <a:gd name="T14" fmla="*/ 0 w 4131"/>
                <a:gd name="T15" fmla="*/ 1355 h 4348"/>
                <a:gd name="T16" fmla="*/ 3615 w 4131"/>
                <a:gd name="T17" fmla="*/ 0 h 4348"/>
                <a:gd name="T18" fmla="*/ 4131 w 4131"/>
                <a:gd name="T19" fmla="*/ 0 h 43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31" h="4348">
                  <a:moveTo>
                    <a:pt x="4131" y="0"/>
                  </a:moveTo>
                  <a:lnTo>
                    <a:pt x="4126" y="494"/>
                  </a:lnTo>
                  <a:lnTo>
                    <a:pt x="55" y="1404"/>
                  </a:lnTo>
                  <a:lnTo>
                    <a:pt x="55" y="1853"/>
                  </a:lnTo>
                  <a:lnTo>
                    <a:pt x="3156" y="4348"/>
                  </a:lnTo>
                  <a:lnTo>
                    <a:pt x="2067" y="4348"/>
                  </a:lnTo>
                  <a:lnTo>
                    <a:pt x="0" y="1882"/>
                  </a:lnTo>
                  <a:lnTo>
                    <a:pt x="0" y="1355"/>
                  </a:lnTo>
                  <a:lnTo>
                    <a:pt x="3615" y="0"/>
                  </a:lnTo>
                  <a:lnTo>
                    <a:pt x="41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sp>
          <p:nvSpPr>
            <p:cNvPr id="7" name="Freeform 18"/>
            <p:cNvSpPr>
              <a:spLocks/>
            </p:cNvSpPr>
            <p:nvPr userDrawn="1"/>
          </p:nvSpPr>
          <p:spPr bwMode="gray">
            <a:xfrm>
              <a:off x="-32" y="2924166"/>
              <a:ext cx="2433655" cy="3944938"/>
            </a:xfrm>
            <a:custGeom>
              <a:avLst/>
              <a:gdLst>
                <a:gd name="T0" fmla="*/ 0 w 2132"/>
                <a:gd name="T1" fmla="*/ 0 h 2495"/>
                <a:gd name="T2" fmla="*/ 2132 w 2132"/>
                <a:gd name="T3" fmla="*/ 2495 h 2495"/>
                <a:gd name="T4" fmla="*/ 1814 w 2132"/>
                <a:gd name="T5" fmla="*/ 2495 h 2495"/>
                <a:gd name="T6" fmla="*/ 0 w 2132"/>
                <a:gd name="T7" fmla="*/ 0 h 24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2" h="2495">
                  <a:moveTo>
                    <a:pt x="0" y="0"/>
                  </a:moveTo>
                  <a:lnTo>
                    <a:pt x="2132" y="2495"/>
                  </a:lnTo>
                  <a:lnTo>
                    <a:pt x="1814" y="2495"/>
                  </a:lnTo>
                  <a:lnTo>
                    <a:pt x="0" y="0"/>
                  </a:lnTo>
                  <a:close/>
                </a:path>
              </a:pathLst>
            </a:custGeom>
            <a:solidFill>
              <a:srgbClr val="FFFFFF">
                <a:alpha val="3490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grpSp>
      <p:sp>
        <p:nvSpPr>
          <p:cNvPr id="8" name="Rectangle 50"/>
          <p:cNvSpPr>
            <a:spLocks noChangeArrowheads="1"/>
          </p:cNvSpPr>
          <p:nvPr userDrawn="1"/>
        </p:nvSpPr>
        <p:spPr bwMode="gray">
          <a:xfrm>
            <a:off x="455087" y="722313"/>
            <a:ext cx="11305116"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6" tIns="45702" rIns="91406" bIns="45702" anchor="ctr"/>
          <a:lstStyle/>
          <a:p>
            <a:pPr eaLnBrk="1" hangingPunct="1"/>
            <a:endParaRPr lang="fr-FR" sz="1800">
              <a:latin typeface="Calibri" pitchFamily="34" charset="0"/>
            </a:endParaRPr>
          </a:p>
        </p:txBody>
      </p:sp>
      <p:sp>
        <p:nvSpPr>
          <p:cNvPr id="9" name="Rectangle 8"/>
          <p:cNvSpPr/>
          <p:nvPr userDrawn="1"/>
        </p:nvSpPr>
        <p:spPr>
          <a:xfrm>
            <a:off x="0" y="1"/>
            <a:ext cx="12192000" cy="7921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anchor="ctr"/>
          <a:lstStyle/>
          <a:p>
            <a:pPr algn="ctr" eaLnBrk="1" fontAlgn="auto" hangingPunct="1">
              <a:spcBef>
                <a:spcPts val="0"/>
              </a:spcBef>
              <a:spcAft>
                <a:spcPts val="0"/>
              </a:spcAft>
              <a:defRPr/>
            </a:pPr>
            <a:endParaRPr lang="fr-FR" sz="1800"/>
          </a:p>
        </p:txBody>
      </p:sp>
      <p:sp>
        <p:nvSpPr>
          <p:cNvPr id="10" name="Freeform 11"/>
          <p:cNvSpPr>
            <a:spLocks/>
          </p:cNvSpPr>
          <p:nvPr userDrawn="1"/>
        </p:nvSpPr>
        <p:spPr bwMode="gray">
          <a:xfrm flipV="1">
            <a:off x="-8467" y="4956175"/>
            <a:ext cx="2599267" cy="1887538"/>
          </a:xfrm>
          <a:custGeom>
            <a:avLst/>
            <a:gdLst/>
            <a:ahLst/>
            <a:cxnLst>
              <a:cxn ang="0">
                <a:pos x="1708" y="1"/>
              </a:cxn>
              <a:cxn ang="0">
                <a:pos x="1379" y="0"/>
              </a:cxn>
              <a:cxn ang="0">
                <a:pos x="0" y="1189"/>
              </a:cxn>
              <a:cxn ang="0">
                <a:pos x="1708" y="1"/>
              </a:cxn>
            </a:cxnLst>
            <a:rect l="0" t="0" r="r" b="b"/>
            <a:pathLst>
              <a:path w="1708" h="1189">
                <a:moveTo>
                  <a:pt x="1708" y="1"/>
                </a:moveTo>
                <a:lnTo>
                  <a:pt x="1379" y="0"/>
                </a:lnTo>
                <a:lnTo>
                  <a:pt x="0" y="1189"/>
                </a:lnTo>
                <a:lnTo>
                  <a:pt x="1708" y="1"/>
                </a:lnTo>
                <a:close/>
              </a:path>
            </a:pathLst>
          </a:custGeom>
          <a:solidFill>
            <a:schemeClr val="accent6">
              <a:lumMod val="40000"/>
              <a:lumOff val="60000"/>
              <a:alpha val="50000"/>
            </a:schemeClr>
          </a:solidFill>
          <a:ln w="9525">
            <a:noFill/>
            <a:round/>
            <a:headEnd/>
            <a:tailEnd/>
          </a:ln>
          <a:effectLst/>
        </p:spPr>
        <p:txBody>
          <a:bodyPr lIns="91406" tIns="45702" rIns="91406" bIns="45702"/>
          <a:lstStyle/>
          <a:p>
            <a:pPr eaLnBrk="1" fontAlgn="auto" hangingPunct="1">
              <a:spcBef>
                <a:spcPts val="0"/>
              </a:spcBef>
              <a:spcAft>
                <a:spcPts val="0"/>
              </a:spcAft>
              <a:defRPr/>
            </a:pPr>
            <a:endParaRPr lang="fr-FR" sz="1800">
              <a:latin typeface="+mn-lt"/>
              <a:cs typeface="+mn-cs"/>
            </a:endParaRPr>
          </a:p>
        </p:txBody>
      </p:sp>
      <p:sp>
        <p:nvSpPr>
          <p:cNvPr id="11" name="Espace réservé du numéro de diapositive 5"/>
          <p:cNvSpPr>
            <a:spLocks noGrp="1"/>
          </p:cNvSpPr>
          <p:nvPr>
            <p:ph type="sldNum" sz="quarter" idx="10"/>
          </p:nvPr>
        </p:nvSpPr>
        <p:spPr>
          <a:xfrm>
            <a:off x="11423651" y="6492877"/>
            <a:ext cx="768349" cy="365125"/>
          </a:xfrm>
        </p:spPr>
        <p:txBody>
          <a:bodyPr/>
          <a:lstStyle>
            <a:lvl1pPr algn="ctr">
              <a:defRPr sz="1600" b="1">
                <a:solidFill>
                  <a:srgbClr val="595959"/>
                </a:solidFill>
              </a:defRPr>
            </a:lvl1pPr>
          </a:lstStyle>
          <a:p>
            <a:fld id="{AA21E45E-C357-4E56-8545-C8390125EB58}" type="slidenum">
              <a:rPr lang="fr-FR" altLang="fr-FR"/>
              <a:pPr/>
              <a:t>‹N°›</a:t>
            </a:fld>
            <a:endParaRPr lang="fr-FR" altLang="fr-FR"/>
          </a:p>
        </p:txBody>
      </p:sp>
    </p:spTree>
    <p:extLst>
      <p:ext uri="{BB962C8B-B14F-4D97-AF65-F5344CB8AC3E}">
        <p14:creationId xmlns:p14="http://schemas.microsoft.com/office/powerpoint/2010/main" val="9320052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Freeform 7"/>
          <p:cNvSpPr/>
          <p:nvPr/>
        </p:nvSpPr>
        <p:spPr>
          <a:xfrm>
            <a:off x="-3173" y="-925"/>
            <a:ext cx="12195173"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rot="19140000">
            <a:off x="1089484" y="1730403"/>
            <a:ext cx="7531497" cy="1204306"/>
          </a:xfrm>
        </p:spPr>
        <p:txBody>
          <a:bodyPr bIns="9144" anchor="b"/>
          <a:lstStyle>
            <a:lvl1pPr>
              <a:defRPr sz="3200"/>
            </a:lvl1pPr>
          </a:lstStyle>
          <a:p>
            <a:r>
              <a:rPr lang="fr-FR"/>
              <a:t>Modifiez le style du titre</a:t>
            </a:r>
            <a:endParaRPr lang="en-US" dirty="0"/>
          </a:p>
        </p:txBody>
      </p:sp>
      <p:sp>
        <p:nvSpPr>
          <p:cNvPr id="3" name="Subtitle 2"/>
          <p:cNvSpPr>
            <a:spLocks noGrp="1"/>
          </p:cNvSpPr>
          <p:nvPr>
            <p:ph type="subTitle" idx="1"/>
          </p:nvPr>
        </p:nvSpPr>
        <p:spPr>
          <a:xfrm rot="19140000">
            <a:off x="1616370" y="2470926"/>
            <a:ext cx="8681508"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Modifiez le style des sous-titres du masque</a:t>
            </a:r>
            <a:endParaRPr lang="en-US" dirty="0"/>
          </a:p>
        </p:txBody>
      </p:sp>
      <p:sp>
        <p:nvSpPr>
          <p:cNvPr id="4" name="Date Placeholder 3"/>
          <p:cNvSpPr>
            <a:spLocks noGrp="1"/>
          </p:cNvSpPr>
          <p:nvPr>
            <p:ph type="dt" sz="half" idx="10"/>
          </p:nvPr>
        </p:nvSpPr>
        <p:spPr/>
        <p:txBody>
          <a:bodyPr/>
          <a:lstStyle/>
          <a:p>
            <a:fld id="{04AF466F-BDA4-4F18-9C7B-FF0A9A1B0E80}" type="datetime1">
              <a:rPr lang="en-US" smtClean="0"/>
              <a:pPr/>
              <a:t>12/25/2017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4269997425"/>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CEF607B-A47E-422C-9BEF-122CCDB7C526}" type="datetime1">
              <a:rPr lang="en-US" smtClean="0"/>
              <a:pPr/>
              <a:t>12/25/2017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3698956674"/>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3173" y="-925"/>
            <a:ext cx="12195173"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Right Triangle 6"/>
          <p:cNvSpPr/>
          <p:nvPr/>
        </p:nvSpPr>
        <p:spPr>
          <a:xfrm>
            <a:off x="1" y="2647950"/>
            <a:ext cx="4762500"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rot="19140000">
            <a:off x="1092532" y="1726738"/>
            <a:ext cx="7534656"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Modifiez le style du titre</a:t>
            </a:r>
            <a:endParaRPr lang="en-US" dirty="0"/>
          </a:p>
        </p:txBody>
      </p:sp>
      <p:sp>
        <p:nvSpPr>
          <p:cNvPr id="3" name="Text Placeholder 2"/>
          <p:cNvSpPr>
            <a:spLocks noGrp="1"/>
          </p:cNvSpPr>
          <p:nvPr>
            <p:ph type="body" idx="1"/>
          </p:nvPr>
        </p:nvSpPr>
        <p:spPr>
          <a:xfrm rot="19140000">
            <a:off x="1621536" y="2468304"/>
            <a:ext cx="8680704"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Modifiez les styles du texte du masque</a:t>
            </a:r>
          </a:p>
        </p:txBody>
      </p:sp>
      <p:sp>
        <p:nvSpPr>
          <p:cNvPr id="4" name="Date Placeholder 3"/>
          <p:cNvSpPr>
            <a:spLocks noGrp="1"/>
          </p:cNvSpPr>
          <p:nvPr>
            <p:ph type="dt" sz="half" idx="10"/>
          </p:nvPr>
        </p:nvSpPr>
        <p:spPr/>
        <p:txBody>
          <a:bodyPr/>
          <a:lstStyle/>
          <a:p>
            <a:fld id="{63A9A7CB-BEE6-4F99-898E-913F06E8E125}" type="datetime1">
              <a:rPr lang="en-US" smtClean="0"/>
              <a:pPr/>
              <a:t>12/25/2017</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546762897"/>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80"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266688"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6EE300C-6FC5-4FC3-AF1A-075E4F50620D}" type="datetime1">
              <a:rPr lang="en-US" smtClean="0"/>
              <a:pPr/>
              <a:t>12/25/2017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E04377-CB08-45BC-BBE7-7847619855FB}" type="slidenum">
              <a:rPr lang="fr-FR" smtClean="0"/>
              <a:pPr/>
              <a:t>‹N°›</a:t>
            </a:fld>
            <a:endParaRPr lang="fr-FR"/>
          </a:p>
        </p:txBody>
      </p:sp>
      <p:sp>
        <p:nvSpPr>
          <p:cNvPr id="8" name="Title 7"/>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4290003013"/>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a:p>
        </p:txBody>
      </p:sp>
      <p:sp>
        <p:nvSpPr>
          <p:cNvPr id="3" name="Text Placeholder 2"/>
          <p:cNvSpPr>
            <a:spLocks noGrp="1"/>
          </p:cNvSpPr>
          <p:nvPr>
            <p:ph type="body" idx="1"/>
          </p:nvPr>
        </p:nvSpPr>
        <p:spPr>
          <a:xfrm>
            <a:off x="1097280"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Modifiez les styles du texte du masque</a:t>
            </a:r>
          </a:p>
        </p:txBody>
      </p:sp>
      <p:sp>
        <p:nvSpPr>
          <p:cNvPr id="4" name="Content Placeholder 3"/>
          <p:cNvSpPr>
            <a:spLocks noGrp="1"/>
          </p:cNvSpPr>
          <p:nvPr>
            <p:ph sz="half" idx="2"/>
          </p:nvPr>
        </p:nvSpPr>
        <p:spPr>
          <a:xfrm>
            <a:off x="1092200"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266688"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Modifiez les styles du texte du masque</a:t>
            </a:r>
          </a:p>
        </p:txBody>
      </p:sp>
      <p:sp>
        <p:nvSpPr>
          <p:cNvPr id="6" name="Content Placeholder 5"/>
          <p:cNvSpPr>
            <a:spLocks noGrp="1"/>
          </p:cNvSpPr>
          <p:nvPr>
            <p:ph sz="quarter" idx="4"/>
          </p:nvPr>
        </p:nvSpPr>
        <p:spPr>
          <a:xfrm>
            <a:off x="6266688"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F50D295D-4A77-4DEB-B04C-9F4282A8BC04}" type="datetime1">
              <a:rPr lang="en-US" smtClean="0"/>
              <a:pPr/>
              <a:t>12/25/2017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4140297368"/>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33AC1A-E58F-4596-B543-9E20015A06D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99767A6-81F2-4045-A091-6495B33180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B48E95C7-42C5-4784-9766-252130A761A8}"/>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5" name="Espace réservé du pied de page 4">
            <a:extLst>
              <a:ext uri="{FF2B5EF4-FFF2-40B4-BE49-F238E27FC236}">
                <a16:creationId xmlns:a16="http://schemas.microsoft.com/office/drawing/2014/main" id="{15D82652-BA78-42E9-9435-F8B52943B7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F4994D-9003-47F5-8FC2-B0C9ACDAEA28}"/>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7204479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2B28685-4D0C-42D5-8013-B5904CD1FCBC}" type="datetime1">
              <a:rPr lang="en-US" smtClean="0"/>
              <a:pPr/>
              <a:t>12/25/2017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4041993974"/>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12/25/2017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4082495234"/>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Right Triangle 17"/>
          <p:cNvSpPr/>
          <p:nvPr/>
        </p:nvSpPr>
        <p:spPr>
          <a:xfrm rot="5400000">
            <a:off x="1720852" y="-1720850"/>
            <a:ext cx="6858000" cy="10299704"/>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1046573" y="1576104"/>
            <a:ext cx="694944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Modifiez le style du titre</a:t>
            </a:r>
            <a:endParaRPr lang="en-US" dirty="0"/>
          </a:p>
        </p:txBody>
      </p:sp>
      <p:sp>
        <p:nvSpPr>
          <p:cNvPr id="3" name="Content Placeholder 2"/>
          <p:cNvSpPr>
            <a:spLocks noGrp="1"/>
          </p:cNvSpPr>
          <p:nvPr>
            <p:ph idx="1"/>
          </p:nvPr>
        </p:nvSpPr>
        <p:spPr>
          <a:xfrm>
            <a:off x="6332737" y="2618913"/>
            <a:ext cx="507703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730605" y="2253385"/>
            <a:ext cx="7726347"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Modifiez les styles du texte du masque</a:t>
            </a:r>
          </a:p>
        </p:txBody>
      </p:sp>
      <p:sp>
        <p:nvSpPr>
          <p:cNvPr id="5" name="Date Placeholder 4"/>
          <p:cNvSpPr>
            <a:spLocks noGrp="1"/>
          </p:cNvSpPr>
          <p:nvPr>
            <p:ph type="dt" sz="half" idx="10"/>
          </p:nvPr>
        </p:nvSpPr>
        <p:spPr/>
        <p:txBody>
          <a:bodyPr/>
          <a:lstStyle/>
          <a:p>
            <a:fld id="{EBEE1B38-C5EB-4D66-9137-0AFE9CDEDE8F}" type="datetime1">
              <a:rPr lang="en-US" smtClean="0"/>
              <a:pPr/>
              <a:t>12/25/2017</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D3E04377-CB08-45BC-BBE7-7847619855FB}" type="slidenum">
              <a:rPr lang="fr-FR" smtClean="0"/>
              <a:pPr/>
              <a:t>‹N°›</a:t>
            </a:fld>
            <a:endParaRPr lang="fr-FR"/>
          </a:p>
        </p:txBody>
      </p:sp>
    </p:spTree>
    <p:extLst>
      <p:ext uri="{BB962C8B-B14F-4D97-AF65-F5344CB8AC3E}">
        <p14:creationId xmlns:p14="http://schemas.microsoft.com/office/powerpoint/2010/main" val="545214828"/>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705101" y="0"/>
            <a:ext cx="9486900"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Cliquez sur l'icône pour ajouter une image</a:t>
            </a:r>
            <a:endParaRPr lang="en-US" dirty="0"/>
          </a:p>
        </p:txBody>
      </p:sp>
      <p:sp>
        <p:nvSpPr>
          <p:cNvPr id="9" name="Right Triangle 8"/>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Freeform 9"/>
          <p:cNvSpPr/>
          <p:nvPr/>
        </p:nvSpPr>
        <p:spPr>
          <a:xfrm>
            <a:off x="1" y="5048250"/>
            <a:ext cx="4762500"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rot="19140000">
            <a:off x="894929" y="1717501"/>
            <a:ext cx="7315200" cy="867444"/>
          </a:xfrm>
        </p:spPr>
        <p:txBody>
          <a:bodyPr anchor="b"/>
          <a:lstStyle>
            <a:lvl1pPr algn="l">
              <a:defRPr sz="2800" b="0">
                <a:latin typeface="+mj-lt"/>
              </a:defRPr>
            </a:lvl1pPr>
          </a:lstStyle>
          <a:p>
            <a:r>
              <a:rPr lang="fr-FR"/>
              <a:t>Modifiez le style du titre</a:t>
            </a:r>
            <a:endParaRPr lang="en-US" dirty="0"/>
          </a:p>
        </p:txBody>
      </p:sp>
      <p:sp>
        <p:nvSpPr>
          <p:cNvPr id="4" name="Text Placeholder 3"/>
          <p:cNvSpPr>
            <a:spLocks noGrp="1"/>
          </p:cNvSpPr>
          <p:nvPr>
            <p:ph type="body" sz="half" idx="2"/>
          </p:nvPr>
        </p:nvSpPr>
        <p:spPr>
          <a:xfrm rot="19140000">
            <a:off x="1524639" y="2180529"/>
            <a:ext cx="8128727"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327B613C-1AD7-49D3-885D-F654C5CDBAA6}" type="datetime1">
              <a:rPr lang="en-US" smtClean="0"/>
              <a:pPr/>
              <a:t>12/25/2017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2439617770"/>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58FB4290-6522-4139-852E-05BD9E7F0D2E}" type="datetime1">
              <a:rPr lang="en-US" smtClean="0"/>
              <a:pPr/>
              <a:t>12/25/2017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3767237947"/>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4678362"/>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09600" y="274639"/>
            <a:ext cx="8026400" cy="4678362"/>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AAB955F9-81EA-47C5-8059-9E5C2B437C70}" type="datetime1">
              <a:rPr lang="en-US" smtClean="0"/>
              <a:pPr/>
              <a:t>12/25/2017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1983169283"/>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13" name="Espace réservé du texte 12"/>
          <p:cNvSpPr>
            <a:spLocks noGrp="1"/>
          </p:cNvSpPr>
          <p:nvPr>
            <p:ph type="body" sz="quarter" idx="13"/>
          </p:nvPr>
        </p:nvSpPr>
        <p:spPr>
          <a:xfrm>
            <a:off x="719667" y="2060848"/>
            <a:ext cx="11040533" cy="2735684"/>
          </a:xfrm>
        </p:spPr>
        <p:txBody>
          <a:bodyPr anchor="ctr">
            <a:normAutofit/>
          </a:bodyPr>
          <a:lstStyle>
            <a:lvl1pPr algn="ctr">
              <a:buFontTx/>
              <a:buNone/>
              <a:defRPr sz="4000" b="1">
                <a:latin typeface="+mn-lt"/>
                <a:cs typeface="AL-Mohanad Bold" pitchFamily="2" charset="-78"/>
              </a:defRPr>
            </a:lvl1pPr>
          </a:lstStyle>
          <a:p>
            <a:pPr lvl="0"/>
            <a:r>
              <a:rPr lang="fr-FR"/>
              <a:t>Cliquez pour modifier les styles du texte du masque</a:t>
            </a:r>
          </a:p>
        </p:txBody>
      </p:sp>
      <p:pic>
        <p:nvPicPr>
          <p:cNvPr id="10" name="Image 9"/>
          <p:cNvPicPr/>
          <p:nvPr userDrawn="1"/>
        </p:nvPicPr>
        <p:blipFill>
          <a:blip r:embed="rId2" cstate="print"/>
          <a:srcRect/>
          <a:stretch>
            <a:fillRect/>
          </a:stretch>
        </p:blipFill>
        <p:spPr bwMode="auto">
          <a:xfrm>
            <a:off x="335360" y="332656"/>
            <a:ext cx="11617291" cy="149790"/>
          </a:xfrm>
          <a:prstGeom prst="rect">
            <a:avLst/>
          </a:prstGeom>
          <a:noFill/>
          <a:ln w="9525">
            <a:noFill/>
            <a:miter lim="800000"/>
            <a:headEnd/>
            <a:tailEnd/>
          </a:ln>
        </p:spPr>
      </p:pic>
      <p:pic>
        <p:nvPicPr>
          <p:cNvPr id="8" name="Image 7"/>
          <p:cNvPicPr/>
          <p:nvPr userDrawn="1"/>
        </p:nvPicPr>
        <p:blipFill>
          <a:blip r:embed="rId3" cstate="print"/>
          <a:srcRect/>
          <a:stretch>
            <a:fillRect/>
          </a:stretch>
        </p:blipFill>
        <p:spPr bwMode="auto">
          <a:xfrm>
            <a:off x="3695734" y="476672"/>
            <a:ext cx="4691505" cy="689548"/>
          </a:xfrm>
          <a:prstGeom prst="rect">
            <a:avLst/>
          </a:prstGeom>
          <a:noFill/>
          <a:ln w="9525">
            <a:noFill/>
            <a:miter lim="800000"/>
            <a:headEnd/>
            <a:tailEnd/>
          </a:ln>
        </p:spPr>
      </p:pic>
    </p:spTree>
    <p:extLst>
      <p:ext uri="{BB962C8B-B14F-4D97-AF65-F5344CB8AC3E}">
        <p14:creationId xmlns:p14="http://schemas.microsoft.com/office/powerpoint/2010/main" val="17760678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34309745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9_Titre et contenu">
    <p:spTree>
      <p:nvGrpSpPr>
        <p:cNvPr id="1" name=""/>
        <p:cNvGrpSpPr/>
        <p:nvPr/>
      </p:nvGrpSpPr>
      <p:grpSpPr>
        <a:xfrm>
          <a:off x="0" y="0"/>
          <a:ext cx="0" cy="0"/>
          <a:chOff x="0" y="0"/>
          <a:chExt cx="0" cy="0"/>
        </a:xfrm>
      </p:grpSpPr>
      <p:grpSp>
        <p:nvGrpSpPr>
          <p:cNvPr id="2" name="Groupe 14"/>
          <p:cNvGrpSpPr>
            <a:grpSpLocks/>
          </p:cNvGrpSpPr>
          <p:nvPr userDrawn="1"/>
        </p:nvGrpSpPr>
        <p:grpSpPr bwMode="auto">
          <a:xfrm flipH="1">
            <a:off x="2404533" y="-26988"/>
            <a:ext cx="9620251" cy="6886576"/>
            <a:chOff x="-32" y="-17472"/>
            <a:chExt cx="7215238" cy="6886576"/>
          </a:xfrm>
        </p:grpSpPr>
        <p:sp>
          <p:nvSpPr>
            <p:cNvPr id="3" name="Freeform 10"/>
            <p:cNvSpPr>
              <a:spLocks/>
            </p:cNvSpPr>
            <p:nvPr userDrawn="1"/>
          </p:nvSpPr>
          <p:spPr bwMode="gray">
            <a:xfrm>
              <a:off x="-32" y="-9"/>
              <a:ext cx="2173303" cy="6858000"/>
            </a:xfrm>
            <a:custGeom>
              <a:avLst/>
              <a:gdLst>
                <a:gd name="T0" fmla="*/ 1904 w 1904"/>
                <a:gd name="T1" fmla="*/ 0 h 4354"/>
                <a:gd name="T2" fmla="*/ 1178 w 1904"/>
                <a:gd name="T3" fmla="*/ 0 h 4354"/>
                <a:gd name="T4" fmla="*/ 0 w 1904"/>
                <a:gd name="T5" fmla="*/ 1342 h 4354"/>
                <a:gd name="T6" fmla="*/ 0 w 1904"/>
                <a:gd name="T7" fmla="*/ 1950 h 4354"/>
                <a:gd name="T8" fmla="*/ 498 w 1904"/>
                <a:gd name="T9" fmla="*/ 4354 h 4354"/>
                <a:gd name="T10" fmla="*/ 1088 w 1904"/>
                <a:gd name="T11" fmla="*/ 4354 h 4354"/>
                <a:gd name="T12" fmla="*/ 44 w 1904"/>
                <a:gd name="T13" fmla="*/ 1985 h 4354"/>
                <a:gd name="T14" fmla="*/ 44 w 1904"/>
                <a:gd name="T15" fmla="*/ 1361 h 4354"/>
                <a:gd name="T16" fmla="*/ 1904 w 1904"/>
                <a:gd name="T17" fmla="*/ 0 h 43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04" h="4354">
                  <a:moveTo>
                    <a:pt x="1904" y="0"/>
                  </a:moveTo>
                  <a:lnTo>
                    <a:pt x="1178" y="0"/>
                  </a:lnTo>
                  <a:lnTo>
                    <a:pt x="0" y="1342"/>
                  </a:lnTo>
                  <a:lnTo>
                    <a:pt x="0" y="1950"/>
                  </a:lnTo>
                  <a:lnTo>
                    <a:pt x="498" y="4354"/>
                  </a:lnTo>
                  <a:lnTo>
                    <a:pt x="1088" y="4354"/>
                  </a:lnTo>
                  <a:lnTo>
                    <a:pt x="44" y="1985"/>
                  </a:lnTo>
                  <a:lnTo>
                    <a:pt x="44" y="1361"/>
                  </a:lnTo>
                  <a:lnTo>
                    <a:pt x="1904"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sp>
          <p:nvSpPr>
            <p:cNvPr id="4" name="Freeform 11"/>
            <p:cNvSpPr>
              <a:spLocks/>
            </p:cNvSpPr>
            <p:nvPr userDrawn="1"/>
          </p:nvSpPr>
          <p:spPr bwMode="gray">
            <a:xfrm>
              <a:off x="-32" y="-14297"/>
              <a:ext cx="1949464" cy="1887538"/>
            </a:xfrm>
            <a:custGeom>
              <a:avLst/>
              <a:gdLst>
                <a:gd name="T0" fmla="*/ 1708 w 1708"/>
                <a:gd name="T1" fmla="*/ 1 h 1189"/>
                <a:gd name="T2" fmla="*/ 1379 w 1708"/>
                <a:gd name="T3" fmla="*/ 0 h 1189"/>
                <a:gd name="T4" fmla="*/ 0 w 1708"/>
                <a:gd name="T5" fmla="*/ 1189 h 1189"/>
                <a:gd name="T6" fmla="*/ 1708 w 1708"/>
                <a:gd name="T7" fmla="*/ 1 h 11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08" h="1189">
                  <a:moveTo>
                    <a:pt x="1708" y="1"/>
                  </a:moveTo>
                  <a:lnTo>
                    <a:pt x="1379" y="0"/>
                  </a:lnTo>
                  <a:lnTo>
                    <a:pt x="0" y="1189"/>
                  </a:lnTo>
                  <a:lnTo>
                    <a:pt x="1708" y="1"/>
                  </a:lnTo>
                  <a:close/>
                </a:path>
              </a:pathLst>
            </a:custGeom>
            <a:solidFill>
              <a:srgbClr val="FFFFF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sp>
          <p:nvSpPr>
            <p:cNvPr id="5" name="Freeform 13"/>
            <p:cNvSpPr>
              <a:spLocks/>
            </p:cNvSpPr>
            <p:nvPr userDrawn="1"/>
          </p:nvSpPr>
          <p:spPr bwMode="gray">
            <a:xfrm>
              <a:off x="-32" y="-9534"/>
              <a:ext cx="7000924" cy="6867525"/>
            </a:xfrm>
            <a:custGeom>
              <a:avLst/>
              <a:gdLst/>
              <a:ahLst/>
              <a:cxnLst>
                <a:cxn ang="0">
                  <a:pos x="3665" y="0"/>
                </a:cxn>
                <a:cxn ang="0">
                  <a:pos x="2122" y="0"/>
                </a:cxn>
                <a:cxn ang="0">
                  <a:pos x="0" y="1339"/>
                </a:cxn>
                <a:cxn ang="0">
                  <a:pos x="0" y="1950"/>
                </a:cxn>
                <a:cxn ang="0">
                  <a:pos x="1215" y="4354"/>
                </a:cxn>
                <a:cxn ang="0">
                  <a:pos x="1941" y="4354"/>
                </a:cxn>
                <a:cxn ang="0">
                  <a:pos x="72" y="1877"/>
                </a:cxn>
                <a:cxn ang="0">
                  <a:pos x="72" y="1361"/>
                </a:cxn>
                <a:cxn ang="0">
                  <a:pos x="3846" y="0"/>
                </a:cxn>
                <a:cxn ang="0">
                  <a:pos x="2122" y="0"/>
                </a:cxn>
              </a:cxnLst>
              <a:rect l="0" t="0" r="r" b="b"/>
              <a:pathLst>
                <a:path w="3846" h="4354">
                  <a:moveTo>
                    <a:pt x="3665" y="0"/>
                  </a:moveTo>
                  <a:lnTo>
                    <a:pt x="2122" y="0"/>
                  </a:lnTo>
                  <a:lnTo>
                    <a:pt x="0" y="1339"/>
                  </a:lnTo>
                  <a:lnTo>
                    <a:pt x="0" y="1950"/>
                  </a:lnTo>
                  <a:lnTo>
                    <a:pt x="1215" y="4354"/>
                  </a:lnTo>
                  <a:lnTo>
                    <a:pt x="1941" y="4354"/>
                  </a:lnTo>
                  <a:lnTo>
                    <a:pt x="72" y="1877"/>
                  </a:lnTo>
                  <a:lnTo>
                    <a:pt x="72" y="1361"/>
                  </a:lnTo>
                  <a:lnTo>
                    <a:pt x="3846" y="0"/>
                  </a:lnTo>
                  <a:lnTo>
                    <a:pt x="2122" y="0"/>
                  </a:lnTo>
                </a:path>
              </a:pathLst>
            </a:custGeom>
            <a:solidFill>
              <a:schemeClr val="accent6">
                <a:lumMod val="20000"/>
                <a:lumOff val="80000"/>
              </a:schemeClr>
            </a:solidFill>
            <a:ln w="9525">
              <a:noFill/>
              <a:round/>
              <a:headEnd/>
              <a:tailEnd/>
            </a:ln>
            <a:effectLst/>
          </p:spPr>
          <p:txBody>
            <a:bodyPr/>
            <a:lstStyle/>
            <a:p>
              <a:pPr eaLnBrk="1" fontAlgn="auto" hangingPunct="1">
                <a:spcBef>
                  <a:spcPts val="0"/>
                </a:spcBef>
                <a:spcAft>
                  <a:spcPts val="0"/>
                </a:spcAft>
                <a:defRPr/>
              </a:pPr>
              <a:endParaRPr lang="fr-FR" sz="1800">
                <a:latin typeface="+mn-lt"/>
                <a:cs typeface="+mn-cs"/>
              </a:endParaRPr>
            </a:p>
          </p:txBody>
        </p:sp>
        <p:sp>
          <p:nvSpPr>
            <p:cNvPr id="6" name="Freeform 16"/>
            <p:cNvSpPr>
              <a:spLocks/>
            </p:cNvSpPr>
            <p:nvPr userDrawn="1"/>
          </p:nvSpPr>
          <p:spPr bwMode="gray">
            <a:xfrm>
              <a:off x="-32" y="-17472"/>
              <a:ext cx="7215238" cy="6875463"/>
            </a:xfrm>
            <a:custGeom>
              <a:avLst/>
              <a:gdLst>
                <a:gd name="T0" fmla="*/ 4131 w 4131"/>
                <a:gd name="T1" fmla="*/ 0 h 4348"/>
                <a:gd name="T2" fmla="*/ 4126 w 4131"/>
                <a:gd name="T3" fmla="*/ 494 h 4348"/>
                <a:gd name="T4" fmla="*/ 55 w 4131"/>
                <a:gd name="T5" fmla="*/ 1404 h 4348"/>
                <a:gd name="T6" fmla="*/ 55 w 4131"/>
                <a:gd name="T7" fmla="*/ 1853 h 4348"/>
                <a:gd name="T8" fmla="*/ 3156 w 4131"/>
                <a:gd name="T9" fmla="*/ 4348 h 4348"/>
                <a:gd name="T10" fmla="*/ 2067 w 4131"/>
                <a:gd name="T11" fmla="*/ 4348 h 4348"/>
                <a:gd name="T12" fmla="*/ 0 w 4131"/>
                <a:gd name="T13" fmla="*/ 1882 h 4348"/>
                <a:gd name="T14" fmla="*/ 0 w 4131"/>
                <a:gd name="T15" fmla="*/ 1355 h 4348"/>
                <a:gd name="T16" fmla="*/ 3615 w 4131"/>
                <a:gd name="T17" fmla="*/ 0 h 4348"/>
                <a:gd name="T18" fmla="*/ 4131 w 4131"/>
                <a:gd name="T19" fmla="*/ 0 h 43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31" h="4348">
                  <a:moveTo>
                    <a:pt x="4131" y="0"/>
                  </a:moveTo>
                  <a:lnTo>
                    <a:pt x="4126" y="494"/>
                  </a:lnTo>
                  <a:lnTo>
                    <a:pt x="55" y="1404"/>
                  </a:lnTo>
                  <a:lnTo>
                    <a:pt x="55" y="1853"/>
                  </a:lnTo>
                  <a:lnTo>
                    <a:pt x="3156" y="4348"/>
                  </a:lnTo>
                  <a:lnTo>
                    <a:pt x="2067" y="4348"/>
                  </a:lnTo>
                  <a:lnTo>
                    <a:pt x="0" y="1882"/>
                  </a:lnTo>
                  <a:lnTo>
                    <a:pt x="0" y="1355"/>
                  </a:lnTo>
                  <a:lnTo>
                    <a:pt x="3615" y="0"/>
                  </a:lnTo>
                  <a:lnTo>
                    <a:pt x="41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sp>
          <p:nvSpPr>
            <p:cNvPr id="7" name="Freeform 18"/>
            <p:cNvSpPr>
              <a:spLocks/>
            </p:cNvSpPr>
            <p:nvPr userDrawn="1"/>
          </p:nvSpPr>
          <p:spPr bwMode="gray">
            <a:xfrm>
              <a:off x="-32" y="2924166"/>
              <a:ext cx="2433655" cy="3944938"/>
            </a:xfrm>
            <a:custGeom>
              <a:avLst/>
              <a:gdLst>
                <a:gd name="T0" fmla="*/ 0 w 2132"/>
                <a:gd name="T1" fmla="*/ 0 h 2495"/>
                <a:gd name="T2" fmla="*/ 2132 w 2132"/>
                <a:gd name="T3" fmla="*/ 2495 h 2495"/>
                <a:gd name="T4" fmla="*/ 1814 w 2132"/>
                <a:gd name="T5" fmla="*/ 2495 h 2495"/>
                <a:gd name="T6" fmla="*/ 0 w 2132"/>
                <a:gd name="T7" fmla="*/ 0 h 24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2" h="2495">
                  <a:moveTo>
                    <a:pt x="0" y="0"/>
                  </a:moveTo>
                  <a:lnTo>
                    <a:pt x="2132" y="2495"/>
                  </a:lnTo>
                  <a:lnTo>
                    <a:pt x="1814" y="2495"/>
                  </a:lnTo>
                  <a:lnTo>
                    <a:pt x="0" y="0"/>
                  </a:lnTo>
                  <a:close/>
                </a:path>
              </a:pathLst>
            </a:custGeom>
            <a:solidFill>
              <a:srgbClr val="FFFFFF">
                <a:alpha val="3490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1800"/>
            </a:p>
          </p:txBody>
        </p:sp>
      </p:grpSp>
      <p:sp>
        <p:nvSpPr>
          <p:cNvPr id="8" name="Rectangle 50"/>
          <p:cNvSpPr>
            <a:spLocks noChangeArrowheads="1"/>
          </p:cNvSpPr>
          <p:nvPr userDrawn="1"/>
        </p:nvSpPr>
        <p:spPr bwMode="gray">
          <a:xfrm>
            <a:off x="455087" y="722313"/>
            <a:ext cx="11305116"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6" tIns="45702" rIns="91406" bIns="45702" anchor="ctr"/>
          <a:lstStyle/>
          <a:p>
            <a:pPr eaLnBrk="1" hangingPunct="1"/>
            <a:endParaRPr lang="fr-FR" sz="1800">
              <a:latin typeface="Calibri" pitchFamily="34" charset="0"/>
            </a:endParaRPr>
          </a:p>
        </p:txBody>
      </p:sp>
      <p:sp>
        <p:nvSpPr>
          <p:cNvPr id="9" name="Rectangle 8"/>
          <p:cNvSpPr/>
          <p:nvPr userDrawn="1"/>
        </p:nvSpPr>
        <p:spPr>
          <a:xfrm>
            <a:off x="0" y="1"/>
            <a:ext cx="12192000" cy="79216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anchor="ctr"/>
          <a:lstStyle/>
          <a:p>
            <a:pPr algn="ctr" eaLnBrk="1" fontAlgn="auto" hangingPunct="1">
              <a:spcBef>
                <a:spcPts val="0"/>
              </a:spcBef>
              <a:spcAft>
                <a:spcPts val="0"/>
              </a:spcAft>
              <a:defRPr/>
            </a:pPr>
            <a:endParaRPr lang="fr-FR" sz="1800"/>
          </a:p>
        </p:txBody>
      </p:sp>
      <p:sp>
        <p:nvSpPr>
          <p:cNvPr id="10" name="Freeform 11"/>
          <p:cNvSpPr>
            <a:spLocks/>
          </p:cNvSpPr>
          <p:nvPr userDrawn="1"/>
        </p:nvSpPr>
        <p:spPr bwMode="gray">
          <a:xfrm flipV="1">
            <a:off x="-8467" y="4956175"/>
            <a:ext cx="2599267" cy="1887538"/>
          </a:xfrm>
          <a:custGeom>
            <a:avLst/>
            <a:gdLst/>
            <a:ahLst/>
            <a:cxnLst>
              <a:cxn ang="0">
                <a:pos x="1708" y="1"/>
              </a:cxn>
              <a:cxn ang="0">
                <a:pos x="1379" y="0"/>
              </a:cxn>
              <a:cxn ang="0">
                <a:pos x="0" y="1189"/>
              </a:cxn>
              <a:cxn ang="0">
                <a:pos x="1708" y="1"/>
              </a:cxn>
            </a:cxnLst>
            <a:rect l="0" t="0" r="r" b="b"/>
            <a:pathLst>
              <a:path w="1708" h="1189">
                <a:moveTo>
                  <a:pt x="1708" y="1"/>
                </a:moveTo>
                <a:lnTo>
                  <a:pt x="1379" y="0"/>
                </a:lnTo>
                <a:lnTo>
                  <a:pt x="0" y="1189"/>
                </a:lnTo>
                <a:lnTo>
                  <a:pt x="1708" y="1"/>
                </a:lnTo>
                <a:close/>
              </a:path>
            </a:pathLst>
          </a:custGeom>
          <a:solidFill>
            <a:schemeClr val="accent6">
              <a:lumMod val="40000"/>
              <a:lumOff val="60000"/>
              <a:alpha val="50000"/>
            </a:schemeClr>
          </a:solidFill>
          <a:ln w="9525">
            <a:noFill/>
            <a:round/>
            <a:headEnd/>
            <a:tailEnd/>
          </a:ln>
          <a:effectLst/>
        </p:spPr>
        <p:txBody>
          <a:bodyPr lIns="91406" tIns="45702" rIns="91406" bIns="45702"/>
          <a:lstStyle/>
          <a:p>
            <a:pPr eaLnBrk="1" fontAlgn="auto" hangingPunct="1">
              <a:spcBef>
                <a:spcPts val="0"/>
              </a:spcBef>
              <a:spcAft>
                <a:spcPts val="0"/>
              </a:spcAft>
              <a:defRPr/>
            </a:pPr>
            <a:endParaRPr lang="fr-FR" sz="1800">
              <a:latin typeface="+mn-lt"/>
              <a:cs typeface="+mn-cs"/>
            </a:endParaRPr>
          </a:p>
        </p:txBody>
      </p:sp>
      <p:sp>
        <p:nvSpPr>
          <p:cNvPr id="11" name="Espace réservé du numéro de diapositive 5"/>
          <p:cNvSpPr>
            <a:spLocks noGrp="1"/>
          </p:cNvSpPr>
          <p:nvPr>
            <p:ph type="sldNum" sz="quarter" idx="10"/>
          </p:nvPr>
        </p:nvSpPr>
        <p:spPr>
          <a:xfrm>
            <a:off x="11423651" y="6492877"/>
            <a:ext cx="768349" cy="365125"/>
          </a:xfrm>
        </p:spPr>
        <p:txBody>
          <a:bodyPr/>
          <a:lstStyle>
            <a:lvl1pPr algn="ctr">
              <a:defRPr sz="1600" b="1">
                <a:solidFill>
                  <a:srgbClr val="595959"/>
                </a:solidFill>
              </a:defRPr>
            </a:lvl1pPr>
          </a:lstStyle>
          <a:p>
            <a:fld id="{AA21E45E-C357-4E56-8545-C8390125EB58}" type="slidenum">
              <a:rPr lang="fr-FR" altLang="fr-FR"/>
              <a:pPr/>
              <a:t>‹N°›</a:t>
            </a:fld>
            <a:endParaRPr lang="fr-FR" altLang="fr-FR"/>
          </a:p>
        </p:txBody>
      </p:sp>
    </p:spTree>
    <p:extLst>
      <p:ext uri="{BB962C8B-B14F-4D97-AF65-F5344CB8AC3E}">
        <p14:creationId xmlns:p14="http://schemas.microsoft.com/office/powerpoint/2010/main" val="4876301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23601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E715B62-DD87-4657-AB73-AB6CFE7EF44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5F556DA-39BE-47B0-B779-D78EF5DF020A}"/>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A4440DA8-86BB-45BC-A1B1-C34D623089DF}"/>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28E66E1-0431-4775-8996-A8E2EFD991DA}"/>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6" name="Espace réservé du pied de page 5">
            <a:extLst>
              <a:ext uri="{FF2B5EF4-FFF2-40B4-BE49-F238E27FC236}">
                <a16:creationId xmlns:a16="http://schemas.microsoft.com/office/drawing/2014/main" id="{5A533934-1A6A-439B-AD56-C9276649A9A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3C0974D-36B0-4D47-9DE4-581FA7DE3B0C}"/>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32185815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30678796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31452616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5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18965533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4246246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7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18777291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0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tint val="75000"/>
                  </a:prstClr>
                </a:solidFill>
              </a:rPr>
              <a:pPr/>
              <a:t>‹N°›</a:t>
            </a:fld>
            <a:endParaRPr lang="fr-FR">
              <a:solidFill>
                <a:prstClr val="black">
                  <a:tint val="7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prstClr val="white"/>
              </a:solidFill>
              <a:cs typeface="AL-Mohanad Bold" pitchFamily="2" charset="-78"/>
            </a:endParaRPr>
          </a:p>
        </p:txBody>
      </p:sp>
      <p:sp>
        <p:nvSpPr>
          <p:cNvPr id="8" name="Espace réservé du texte 7"/>
          <p:cNvSpPr>
            <a:spLocks noGrp="1"/>
          </p:cNvSpPr>
          <p:nvPr>
            <p:ph type="body" sz="quarter" idx="13" hasCustomPrompt="1"/>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dirty="0"/>
              <a:t>Cliquez pour ajouter un texte</a:t>
            </a:r>
          </a:p>
        </p:txBody>
      </p:sp>
    </p:spTree>
    <p:extLst>
      <p:ext uri="{BB962C8B-B14F-4D97-AF65-F5344CB8AC3E}">
        <p14:creationId xmlns:p14="http://schemas.microsoft.com/office/powerpoint/2010/main" val="35627045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8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38241993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9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5326496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3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6472612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7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lumMod val="65000"/>
                    <a:lumOff val="35000"/>
                  </a:prstClr>
                </a:solidFill>
              </a:rPr>
              <a:pPr/>
              <a:t>‹N°›</a:t>
            </a:fld>
            <a:endParaRPr lang="fr-FR">
              <a:solidFill>
                <a:prstClr val="black">
                  <a:lumMod val="65000"/>
                  <a:lumOff val="3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fontAlgn="auto">
              <a:spcBef>
                <a:spcPts val="0"/>
              </a:spcBef>
              <a:spcAft>
                <a:spcPts val="0"/>
              </a:spcAft>
            </a:pPr>
            <a:endParaRPr lang="fr-FR" sz="4000" b="1" dirty="0">
              <a:solidFill>
                <a:prstClr val="white"/>
              </a:solidFill>
              <a:cs typeface="AL-Mohanad Bold" pitchFamily="2" charset="-78"/>
            </a:endParaRPr>
          </a:p>
        </p:txBody>
      </p:sp>
    </p:spTree>
    <p:extLst>
      <p:ext uri="{BB962C8B-B14F-4D97-AF65-F5344CB8AC3E}">
        <p14:creationId xmlns:p14="http://schemas.microsoft.com/office/powerpoint/2010/main" val="1061164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01E42E-5B11-4E33-B957-D8C7EC15AAFC}"/>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0EDBE1F-FFDD-4611-AAF1-F731E74F8B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458809C6-2F4B-4E33-97F7-95D07ABE3294}"/>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2CA35717-98C6-4C98-9E9E-18C16A131A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ECD63C34-3F7C-47D3-A257-46ECAAEE33DB}"/>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9306031-7EA6-4D76-BFC7-B350163CFC65}"/>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8" name="Espace réservé du pied de page 7">
            <a:extLst>
              <a:ext uri="{FF2B5EF4-FFF2-40B4-BE49-F238E27FC236}">
                <a16:creationId xmlns:a16="http://schemas.microsoft.com/office/drawing/2014/main" id="{B7B4CD99-CBDA-4E54-AA83-372F0B723F15}"/>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7DE7090D-EB0B-4E51-A3C1-2200CF2A1D3D}"/>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11745482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8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lumMod val="65000"/>
                    <a:lumOff val="35000"/>
                  </a:prstClr>
                </a:solidFill>
              </a:rPr>
              <a:pPr/>
              <a:t>‹N°›</a:t>
            </a:fld>
            <a:endParaRPr lang="fr-FR">
              <a:solidFill>
                <a:prstClr val="black">
                  <a:lumMod val="65000"/>
                  <a:lumOff val="3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fontAlgn="auto">
              <a:spcBef>
                <a:spcPts val="0"/>
              </a:spcBef>
              <a:spcAft>
                <a:spcPts val="0"/>
              </a:spcAft>
            </a:pPr>
            <a:endParaRPr lang="fr-FR" sz="4000" b="1" dirty="0">
              <a:solidFill>
                <a:prstClr val="white"/>
              </a:solidFill>
              <a:cs typeface="AL-Mohanad Bold" pitchFamily="2" charset="-78"/>
            </a:endParaRPr>
          </a:p>
        </p:txBody>
      </p:sp>
    </p:spTree>
    <p:extLst>
      <p:ext uri="{BB962C8B-B14F-4D97-AF65-F5344CB8AC3E}">
        <p14:creationId xmlns:p14="http://schemas.microsoft.com/office/powerpoint/2010/main" val="16042786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4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tint val="75000"/>
                  </a:prstClr>
                </a:solidFill>
              </a:rPr>
              <a:pPr/>
              <a:t>‹N°›</a:t>
            </a:fld>
            <a:endParaRPr lang="fr-FR">
              <a:solidFill>
                <a:prstClr val="black">
                  <a:tint val="7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defTabSz="1031234"/>
            <a:endParaRPr lang="fr-FR" sz="4000" b="1" dirty="0">
              <a:solidFill>
                <a:prstClr val="white"/>
              </a:solidFill>
              <a:cs typeface="AL-Mohanad Bold" pitchFamily="2" charset="-78"/>
            </a:endParaRPr>
          </a:p>
        </p:txBody>
      </p:sp>
      <p:sp>
        <p:nvSpPr>
          <p:cNvPr id="8" name="Espace réservé du texte 7"/>
          <p:cNvSpPr>
            <a:spLocks noGrp="1"/>
          </p:cNvSpPr>
          <p:nvPr>
            <p:ph type="body" sz="quarter" idx="13" hasCustomPrompt="1"/>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dirty="0"/>
              <a:t>Cliquez pour ajouter un texte</a:t>
            </a:r>
          </a:p>
        </p:txBody>
      </p:sp>
    </p:spTree>
    <p:extLst>
      <p:ext uri="{BB962C8B-B14F-4D97-AF65-F5344CB8AC3E}">
        <p14:creationId xmlns:p14="http://schemas.microsoft.com/office/powerpoint/2010/main" val="176395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15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8" name="Espace réservé du texte 7"/>
          <p:cNvSpPr>
            <a:spLocks noGrp="1"/>
          </p:cNvSpPr>
          <p:nvPr>
            <p:ph type="body" sz="quarter" idx="13"/>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a:t>Modifiez les styles du texte du masque</a:t>
            </a:r>
          </a:p>
        </p:txBody>
      </p:sp>
      <p:sp>
        <p:nvSpPr>
          <p:cNvPr id="5" name="Espace réservé du numéro de diapositive 5"/>
          <p:cNvSpPr>
            <a:spLocks noGrp="1"/>
          </p:cNvSpPr>
          <p:nvPr>
            <p:ph type="sldNum" sz="quarter" idx="14"/>
          </p:nvPr>
        </p:nvSpPr>
        <p:spPr/>
        <p:txBody>
          <a:bodyPr/>
          <a:lstStyle>
            <a:lvl1pPr>
              <a:defRPr/>
            </a:lvl1pPr>
          </a:lstStyle>
          <a:p>
            <a:fld id="{422BBDFB-DCF6-4FF1-9E98-2191FF5B018B}" type="slidenum">
              <a:rPr lang="fr-FR" altLang="fr-FR"/>
              <a:pPr/>
              <a:t>‹N°›</a:t>
            </a:fld>
            <a:endParaRPr lang="fr-FR" altLang="fr-FR"/>
          </a:p>
        </p:txBody>
      </p:sp>
    </p:spTree>
    <p:extLst>
      <p:ext uri="{BB962C8B-B14F-4D97-AF65-F5344CB8AC3E}">
        <p14:creationId xmlns:p14="http://schemas.microsoft.com/office/powerpoint/2010/main" val="18719796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9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tint val="75000"/>
                  </a:prstClr>
                </a:solidFill>
              </a:rPr>
              <a:pPr/>
              <a:t>‹N°›</a:t>
            </a:fld>
            <a:endParaRPr lang="fr-FR">
              <a:solidFill>
                <a:prstClr val="black">
                  <a:tint val="7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23" tIns="45711" rIns="91423" bIns="45711" rtlCol="0" anchor="ctr"/>
          <a:lstStyle/>
          <a:p>
            <a:pPr algn="ctr" defTabSz="1031430"/>
            <a:endParaRPr lang="fr-FR" sz="4000" b="1" dirty="0">
              <a:solidFill>
                <a:prstClr val="white"/>
              </a:solidFill>
              <a:cs typeface="AL-Mohanad Bold" pitchFamily="2" charset="-78"/>
            </a:endParaRPr>
          </a:p>
        </p:txBody>
      </p:sp>
      <p:sp>
        <p:nvSpPr>
          <p:cNvPr id="8" name="Espace réservé du texte 7"/>
          <p:cNvSpPr>
            <a:spLocks noGrp="1"/>
          </p:cNvSpPr>
          <p:nvPr>
            <p:ph type="body" sz="quarter" idx="13" hasCustomPrompt="1"/>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dirty="0"/>
              <a:t>Cliquez pour ajouter un texte</a:t>
            </a:r>
          </a:p>
        </p:txBody>
      </p:sp>
    </p:spTree>
    <p:extLst>
      <p:ext uri="{BB962C8B-B14F-4D97-AF65-F5344CB8AC3E}">
        <p14:creationId xmlns:p14="http://schemas.microsoft.com/office/powerpoint/2010/main" val="35914104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0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tint val="75000"/>
                  </a:prstClr>
                </a:solidFill>
              </a:rPr>
              <a:pPr/>
              <a:t>‹N°›</a:t>
            </a:fld>
            <a:endParaRPr lang="fr-FR">
              <a:solidFill>
                <a:prstClr val="black">
                  <a:tint val="7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365" tIns="45681" rIns="91365" bIns="45681" rtlCol="0" anchor="ctr"/>
          <a:lstStyle/>
          <a:p>
            <a:pPr algn="ctr" defTabSz="1030763"/>
            <a:endParaRPr lang="fr-FR" sz="4000" b="1" dirty="0">
              <a:solidFill>
                <a:prstClr val="white"/>
              </a:solidFill>
              <a:cs typeface="AL-Mohanad Bold" pitchFamily="2" charset="-78"/>
            </a:endParaRPr>
          </a:p>
        </p:txBody>
      </p:sp>
      <p:sp>
        <p:nvSpPr>
          <p:cNvPr id="8" name="Espace réservé du texte 7"/>
          <p:cNvSpPr>
            <a:spLocks noGrp="1"/>
          </p:cNvSpPr>
          <p:nvPr>
            <p:ph type="body" sz="quarter" idx="13" hasCustomPrompt="1"/>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dirty="0"/>
              <a:t>Cliquez pour ajouter un texte</a:t>
            </a:r>
          </a:p>
        </p:txBody>
      </p:sp>
    </p:spTree>
    <p:extLst>
      <p:ext uri="{BB962C8B-B14F-4D97-AF65-F5344CB8AC3E}">
        <p14:creationId xmlns:p14="http://schemas.microsoft.com/office/powerpoint/2010/main" val="28825135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1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tint val="75000"/>
                  </a:prstClr>
                </a:solidFill>
              </a:rPr>
              <a:pPr/>
              <a:t>‹N°›</a:t>
            </a:fld>
            <a:endParaRPr lang="fr-FR">
              <a:solidFill>
                <a:prstClr val="black">
                  <a:tint val="7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365" tIns="45681" rIns="91365" bIns="45681" rtlCol="0" anchor="ctr"/>
          <a:lstStyle/>
          <a:p>
            <a:pPr algn="ctr" defTabSz="1030763"/>
            <a:endParaRPr lang="fr-FR" sz="4000" b="1" dirty="0">
              <a:solidFill>
                <a:prstClr val="white"/>
              </a:solidFill>
              <a:cs typeface="AL-Mohanad Bold" pitchFamily="2" charset="-78"/>
            </a:endParaRPr>
          </a:p>
        </p:txBody>
      </p:sp>
      <p:sp>
        <p:nvSpPr>
          <p:cNvPr id="8" name="Espace réservé du texte 7"/>
          <p:cNvSpPr>
            <a:spLocks noGrp="1"/>
          </p:cNvSpPr>
          <p:nvPr>
            <p:ph type="body" sz="quarter" idx="13" hasCustomPrompt="1"/>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dirty="0"/>
              <a:t>Cliquez pour ajouter un texte</a:t>
            </a:r>
          </a:p>
        </p:txBody>
      </p:sp>
    </p:spTree>
    <p:extLst>
      <p:ext uri="{BB962C8B-B14F-4D97-AF65-F5344CB8AC3E}">
        <p14:creationId xmlns:p14="http://schemas.microsoft.com/office/powerpoint/2010/main" val="37000428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2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tint val="75000"/>
                  </a:prstClr>
                </a:solidFill>
              </a:rPr>
              <a:pPr/>
              <a:t>‹N°›</a:t>
            </a:fld>
            <a:endParaRPr lang="fr-FR">
              <a:solidFill>
                <a:prstClr val="black">
                  <a:tint val="7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365" tIns="45681" rIns="91365" bIns="45681" rtlCol="0" anchor="ctr"/>
          <a:lstStyle/>
          <a:p>
            <a:pPr algn="ctr" defTabSz="1030763"/>
            <a:endParaRPr lang="fr-FR" sz="4000" b="1" dirty="0">
              <a:solidFill>
                <a:prstClr val="white"/>
              </a:solidFill>
              <a:cs typeface="AL-Mohanad Bold" pitchFamily="2" charset="-78"/>
            </a:endParaRPr>
          </a:p>
        </p:txBody>
      </p:sp>
      <p:sp>
        <p:nvSpPr>
          <p:cNvPr id="8" name="Espace réservé du texte 7"/>
          <p:cNvSpPr>
            <a:spLocks noGrp="1"/>
          </p:cNvSpPr>
          <p:nvPr>
            <p:ph type="body" sz="quarter" idx="13" hasCustomPrompt="1"/>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dirty="0"/>
              <a:t>Cliquez pour ajouter un texte</a:t>
            </a:r>
          </a:p>
        </p:txBody>
      </p:sp>
    </p:spTree>
    <p:extLst>
      <p:ext uri="{BB962C8B-B14F-4D97-AF65-F5344CB8AC3E}">
        <p14:creationId xmlns:p14="http://schemas.microsoft.com/office/powerpoint/2010/main" val="27509336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3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tint val="75000"/>
                  </a:prstClr>
                </a:solidFill>
              </a:rPr>
              <a:pPr/>
              <a:t>‹N°›</a:t>
            </a:fld>
            <a:endParaRPr lang="fr-FR">
              <a:solidFill>
                <a:prstClr val="black">
                  <a:tint val="7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365" tIns="45681" rIns="91365" bIns="45681" rtlCol="0" anchor="ctr"/>
          <a:lstStyle/>
          <a:p>
            <a:pPr algn="ctr" defTabSz="1030763"/>
            <a:endParaRPr lang="fr-FR" sz="4000" b="1" dirty="0">
              <a:solidFill>
                <a:prstClr val="white"/>
              </a:solidFill>
              <a:cs typeface="AL-Mohanad Bold" pitchFamily="2" charset="-78"/>
            </a:endParaRPr>
          </a:p>
        </p:txBody>
      </p:sp>
      <p:sp>
        <p:nvSpPr>
          <p:cNvPr id="8" name="Espace réservé du texte 7"/>
          <p:cNvSpPr>
            <a:spLocks noGrp="1"/>
          </p:cNvSpPr>
          <p:nvPr>
            <p:ph type="body" sz="quarter" idx="13" hasCustomPrompt="1"/>
          </p:nvPr>
        </p:nvSpPr>
        <p:spPr>
          <a:xfrm>
            <a:off x="1" y="0"/>
            <a:ext cx="12192000" cy="692150"/>
          </a:xfrm>
        </p:spPr>
        <p:txBody>
          <a:bodyPr anchor="ctr">
            <a:noAutofit/>
          </a:bodyPr>
          <a:lstStyle>
            <a:lvl1pPr algn="ctr">
              <a:buFontTx/>
              <a:buNone/>
              <a:defRPr sz="3200" b="1">
                <a:solidFill>
                  <a:schemeClr val="bg1"/>
                </a:solidFill>
              </a:defRPr>
            </a:lvl1pPr>
            <a:lvl2pPr>
              <a:defRPr sz="3600" b="1"/>
            </a:lvl2pPr>
            <a:lvl3pPr>
              <a:defRPr sz="3600" b="1"/>
            </a:lvl3pPr>
            <a:lvl4pPr>
              <a:defRPr sz="3600" b="1"/>
            </a:lvl4pPr>
            <a:lvl5pPr>
              <a:defRPr sz="3600" b="1"/>
            </a:lvl5pPr>
          </a:lstStyle>
          <a:p>
            <a:pPr lvl="0"/>
            <a:r>
              <a:rPr lang="fr-FR" dirty="0"/>
              <a:t>Cliquez pour ajouter un texte</a:t>
            </a:r>
          </a:p>
        </p:txBody>
      </p:sp>
    </p:spTree>
    <p:extLst>
      <p:ext uri="{BB962C8B-B14F-4D97-AF65-F5344CB8AC3E}">
        <p14:creationId xmlns:p14="http://schemas.microsoft.com/office/powerpoint/2010/main" val="2024946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1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35965386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D3E04377-CB08-45BC-BBE7-7847619855FB}" type="slidenum">
              <a:rPr lang="fr-FR" smtClean="0"/>
              <a:pPr/>
              <a:t>‹N°›</a:t>
            </a:fld>
            <a:endParaRPr lang="fr-FR"/>
          </a:p>
        </p:txBody>
      </p:sp>
    </p:spTree>
    <p:extLst>
      <p:ext uri="{BB962C8B-B14F-4D97-AF65-F5344CB8AC3E}">
        <p14:creationId xmlns:p14="http://schemas.microsoft.com/office/powerpoint/2010/main" val="258617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2A6771-9DD0-4E2C-A8DE-8639AAF9EEC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1992B27-01FE-42B0-A7DC-FFF5BE211EBA}"/>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4" name="Espace réservé du pied de page 3">
            <a:extLst>
              <a:ext uri="{FF2B5EF4-FFF2-40B4-BE49-F238E27FC236}">
                <a16:creationId xmlns:a16="http://schemas.microsoft.com/office/drawing/2014/main" id="{D8E19A75-436B-4E0C-8235-EDD8F78AAE1E}"/>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5767B2D-16AA-44B0-8D6B-83087483D353}"/>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110620543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pPr/>
              <a:t>‹N°›</a:t>
            </a:fld>
            <a:endParaRPr lang="fr-F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a:endParaRPr lang="fr-FR" sz="4000" b="1" dirty="0">
              <a:solidFill>
                <a:schemeClr val="bg1"/>
              </a:solidFill>
              <a:cs typeface="AL-Mohanad Bold" pitchFamily="2" charset="-78"/>
            </a:endParaRPr>
          </a:p>
        </p:txBody>
      </p:sp>
    </p:spTree>
    <p:extLst>
      <p:ext uri="{BB962C8B-B14F-4D97-AF65-F5344CB8AC3E}">
        <p14:creationId xmlns:p14="http://schemas.microsoft.com/office/powerpoint/2010/main" val="21612019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6_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numéro de diapositive 5"/>
          <p:cNvSpPr>
            <a:spLocks noGrp="1"/>
          </p:cNvSpPr>
          <p:nvPr>
            <p:ph type="sldNum" sz="quarter" idx="12"/>
          </p:nvPr>
        </p:nvSpPr>
        <p:spPr/>
        <p:txBody>
          <a:bodyPr/>
          <a:lstStyle/>
          <a:p>
            <a:fld id="{D3E04377-CB08-45BC-BBE7-7847619855FB}" type="slidenum">
              <a:rPr lang="fr-FR" smtClean="0">
                <a:solidFill>
                  <a:prstClr val="black">
                    <a:lumMod val="65000"/>
                    <a:lumOff val="35000"/>
                  </a:prstClr>
                </a:solidFill>
              </a:rPr>
              <a:pPr/>
              <a:t>‹N°›</a:t>
            </a:fld>
            <a:endParaRPr lang="fr-FR">
              <a:solidFill>
                <a:prstClr val="black">
                  <a:lumMod val="65000"/>
                  <a:lumOff val="35000"/>
                </a:prstClr>
              </a:solidFill>
            </a:endParaRPr>
          </a:p>
        </p:txBody>
      </p:sp>
      <p:sp>
        <p:nvSpPr>
          <p:cNvPr id="7" name="Rectangle 6"/>
          <p:cNvSpPr/>
          <p:nvPr userDrawn="1"/>
        </p:nvSpPr>
        <p:spPr>
          <a:xfrm>
            <a:off x="0" y="0"/>
            <a:ext cx="12192000" cy="69269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lIns="91406" tIns="45702" rIns="91406" bIns="45702" rtlCol="0" anchor="ctr"/>
          <a:lstStyle/>
          <a:p>
            <a:pPr algn="ctr" fontAlgn="auto">
              <a:spcBef>
                <a:spcPts val="0"/>
              </a:spcBef>
              <a:spcAft>
                <a:spcPts val="0"/>
              </a:spcAft>
            </a:pPr>
            <a:endParaRPr lang="fr-FR" sz="4000" b="1" dirty="0">
              <a:solidFill>
                <a:prstClr val="white"/>
              </a:solidFill>
              <a:cs typeface="AL-Mohanad Bold" pitchFamily="2" charset="-78"/>
            </a:endParaRPr>
          </a:p>
        </p:txBody>
      </p:sp>
    </p:spTree>
    <p:extLst>
      <p:ext uri="{BB962C8B-B14F-4D97-AF65-F5344CB8AC3E}">
        <p14:creationId xmlns:p14="http://schemas.microsoft.com/office/powerpoint/2010/main" val="1132482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6088457-4E19-4987-882F-18B0A210DA27}"/>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3" name="Espace réservé du pied de page 2">
            <a:extLst>
              <a:ext uri="{FF2B5EF4-FFF2-40B4-BE49-F238E27FC236}">
                <a16:creationId xmlns:a16="http://schemas.microsoft.com/office/drawing/2014/main" id="{09629AF2-70FD-49D0-8736-0B3E75B23AC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5C4A606-3DA3-4E95-BA6A-466EB92521E6}"/>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263501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AFC06A-E637-4257-8516-D64CC74151E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D556418-F8D6-4A93-A5E2-00F6DD76E3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28BAC87A-8AE6-44A3-8CF0-5498210C31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3F9964BF-249D-451B-8962-D378C901193F}"/>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6" name="Espace réservé du pied de page 5">
            <a:extLst>
              <a:ext uri="{FF2B5EF4-FFF2-40B4-BE49-F238E27FC236}">
                <a16:creationId xmlns:a16="http://schemas.microsoft.com/office/drawing/2014/main" id="{ABB34956-7B64-45E5-9A79-5D96C8453DA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8E02797-ED64-4981-89E6-242C70C3F37F}"/>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2469940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F811BE-77C7-4E44-A38D-0FFA604B025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1CAA5AD7-B943-4489-A5E2-02510A478B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D1D7B129-FD3B-48AC-BA89-8F0249FE5D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9C6AF30B-3681-451E-8E84-C4D4ABF7E07C}"/>
              </a:ext>
            </a:extLst>
          </p:cNvPr>
          <p:cNvSpPr>
            <a:spLocks noGrp="1"/>
          </p:cNvSpPr>
          <p:nvPr>
            <p:ph type="dt" sz="half" idx="10"/>
          </p:nvPr>
        </p:nvSpPr>
        <p:spPr/>
        <p:txBody>
          <a:bodyPr/>
          <a:lstStyle/>
          <a:p>
            <a:fld id="{32A92368-B7CF-432E-A139-4D20C6C43744}" type="datetimeFigureOut">
              <a:rPr lang="fr-FR" smtClean="0"/>
              <a:t>25/12/2017</a:t>
            </a:fld>
            <a:endParaRPr lang="fr-FR"/>
          </a:p>
        </p:txBody>
      </p:sp>
      <p:sp>
        <p:nvSpPr>
          <p:cNvPr id="6" name="Espace réservé du pied de page 5">
            <a:extLst>
              <a:ext uri="{FF2B5EF4-FFF2-40B4-BE49-F238E27FC236}">
                <a16:creationId xmlns:a16="http://schemas.microsoft.com/office/drawing/2014/main" id="{2A6A43B5-0190-4239-BC75-D31DEE9F047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17ADE2B-AC6E-48FF-BEBE-BC7272BADB3A}"/>
              </a:ext>
            </a:extLst>
          </p:cNvPr>
          <p:cNvSpPr>
            <a:spLocks noGrp="1"/>
          </p:cNvSpPr>
          <p:nvPr>
            <p:ph type="sldNum" sz="quarter" idx="12"/>
          </p:nvPr>
        </p:nvSpPr>
        <p:spPr/>
        <p:txBody>
          <a:bodyPr/>
          <a:lstStyle/>
          <a:p>
            <a:fld id="{3624151C-5AD4-4946-BC91-AA6F8B756D22}" type="slidenum">
              <a:rPr lang="fr-FR" smtClean="0"/>
              <a:t>‹N°›</a:t>
            </a:fld>
            <a:endParaRPr lang="fr-FR"/>
          </a:p>
        </p:txBody>
      </p:sp>
    </p:spTree>
    <p:extLst>
      <p:ext uri="{BB962C8B-B14F-4D97-AF65-F5344CB8AC3E}">
        <p14:creationId xmlns:p14="http://schemas.microsoft.com/office/powerpoint/2010/main" val="684002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slideLayout" Target="../slideLayouts/slideLayout50.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34" Type="http://schemas.openxmlformats.org/officeDocument/2006/relationships/slideLayout" Target="../slideLayouts/slideLayout58.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33" Type="http://schemas.openxmlformats.org/officeDocument/2006/relationships/slideLayout" Target="../slideLayouts/slideLayout57.xml"/><Relationship Id="rId38" Type="http://schemas.openxmlformats.org/officeDocument/2006/relationships/theme" Target="../theme/theme3.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29" Type="http://schemas.openxmlformats.org/officeDocument/2006/relationships/slideLayout" Target="../slideLayouts/slideLayout5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32" Type="http://schemas.openxmlformats.org/officeDocument/2006/relationships/slideLayout" Target="../slideLayouts/slideLayout56.xml"/><Relationship Id="rId37" Type="http://schemas.openxmlformats.org/officeDocument/2006/relationships/slideLayout" Target="../slideLayouts/slideLayout61.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36" Type="http://schemas.openxmlformats.org/officeDocument/2006/relationships/slideLayout" Target="../slideLayouts/slideLayout60.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31" Type="http://schemas.openxmlformats.org/officeDocument/2006/relationships/slideLayout" Target="../slideLayouts/slideLayout55.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slideLayout" Target="../slideLayouts/slideLayout51.xml"/><Relationship Id="rId30" Type="http://schemas.openxmlformats.org/officeDocument/2006/relationships/slideLayout" Target="../slideLayouts/slideLayout54.xml"/><Relationship Id="rId35"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218A1F1-16FD-412D-A461-527C48B174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203239B-4347-498C-AFAB-204D3D5083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6930F65-0478-4613-8AE5-A157F4DD75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A92368-B7CF-432E-A139-4D20C6C43744}" type="datetimeFigureOut">
              <a:rPr lang="fr-FR" smtClean="0"/>
              <a:t>25/12/2017</a:t>
            </a:fld>
            <a:endParaRPr lang="fr-FR"/>
          </a:p>
        </p:txBody>
      </p:sp>
      <p:sp>
        <p:nvSpPr>
          <p:cNvPr id="5" name="Espace réservé du pied de page 4">
            <a:extLst>
              <a:ext uri="{FF2B5EF4-FFF2-40B4-BE49-F238E27FC236}">
                <a16:creationId xmlns:a16="http://schemas.microsoft.com/office/drawing/2014/main" id="{EED985A4-3DAF-4877-BF7C-E8B164CDC1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5F149EE-4E5C-420C-BA0A-0AB196BA69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24151C-5AD4-4946-BC91-AA6F8B756D22}" type="slidenum">
              <a:rPr lang="fr-FR" smtClean="0"/>
              <a:t>‹N°›</a:t>
            </a:fld>
            <a:endParaRPr lang="fr-FR"/>
          </a:p>
        </p:txBody>
      </p:sp>
    </p:spTree>
    <p:extLst>
      <p:ext uri="{BB962C8B-B14F-4D97-AF65-F5344CB8AC3E}">
        <p14:creationId xmlns:p14="http://schemas.microsoft.com/office/powerpoint/2010/main" val="4274807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FD6A3DA-8CA8-452E-86A3-D0738581CB1F}"/>
              </a:ext>
            </a:extLst>
          </p:cNvPr>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altLang="fr-FR"/>
              <a:t>Klicken Sie, um das Titelformat zu bearbeiten</a:t>
            </a:r>
          </a:p>
        </p:txBody>
      </p:sp>
      <p:sp>
        <p:nvSpPr>
          <p:cNvPr id="1027" name="Rectangle 3">
            <a:extLst>
              <a:ext uri="{FF2B5EF4-FFF2-40B4-BE49-F238E27FC236}">
                <a16:creationId xmlns:a16="http://schemas.microsoft.com/office/drawing/2014/main" id="{50FF4C42-CBA6-4AA5-849B-0EECD65FE73C}"/>
              </a:ext>
            </a:extLst>
          </p:cNvPr>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fr-FR"/>
              <a:t>Klicken Sie, um die Formate des Vorlagentextes zu bearbeiten</a:t>
            </a:r>
          </a:p>
          <a:p>
            <a:pPr lvl="1"/>
            <a:r>
              <a:rPr lang="de-DE" altLang="fr-FR"/>
              <a:t>Zweite Ebene</a:t>
            </a:r>
          </a:p>
          <a:p>
            <a:pPr lvl="2"/>
            <a:r>
              <a:rPr lang="de-DE" altLang="fr-FR"/>
              <a:t>Dritte Ebene</a:t>
            </a:r>
          </a:p>
          <a:p>
            <a:pPr lvl="3"/>
            <a:r>
              <a:rPr lang="de-DE" altLang="fr-FR"/>
              <a:t>Vierte Ebene</a:t>
            </a:r>
          </a:p>
          <a:p>
            <a:pPr lvl="4"/>
            <a:r>
              <a:rPr lang="de-DE" altLang="fr-FR"/>
              <a:t>Fünfte Ebene</a:t>
            </a:r>
          </a:p>
        </p:txBody>
      </p:sp>
      <p:sp>
        <p:nvSpPr>
          <p:cNvPr id="1028" name="Rectangle 4">
            <a:extLst>
              <a:ext uri="{FF2B5EF4-FFF2-40B4-BE49-F238E27FC236}">
                <a16:creationId xmlns:a16="http://schemas.microsoft.com/office/drawing/2014/main" id="{ACE05A92-E071-48F9-A5A3-4121FA1EAE40}"/>
              </a:ext>
            </a:extLst>
          </p:cNvPr>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de-DE"/>
          </a:p>
        </p:txBody>
      </p:sp>
      <p:sp>
        <p:nvSpPr>
          <p:cNvPr id="1029" name="Rectangle 5">
            <a:extLst>
              <a:ext uri="{FF2B5EF4-FFF2-40B4-BE49-F238E27FC236}">
                <a16:creationId xmlns:a16="http://schemas.microsoft.com/office/drawing/2014/main" id="{DB16CB22-9869-478C-AAC1-4FCC99C079F4}"/>
              </a:ext>
            </a:extLst>
          </p:cNvPr>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de-DE"/>
          </a:p>
        </p:txBody>
      </p:sp>
      <p:sp>
        <p:nvSpPr>
          <p:cNvPr id="1030" name="Rectangle 6">
            <a:extLst>
              <a:ext uri="{FF2B5EF4-FFF2-40B4-BE49-F238E27FC236}">
                <a16:creationId xmlns:a16="http://schemas.microsoft.com/office/drawing/2014/main" id="{8B0B8C9C-9F4A-447B-90AD-80BA073460BF}"/>
              </a:ext>
            </a:extLst>
          </p:cNvPr>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37D5C258-99C3-407B-BF0E-4F7C22A98BBE}" type="slidenum">
              <a:rPr lang="de-DE"/>
              <a:pPr>
                <a:defRPr/>
              </a:pPr>
              <a:t>‹N°›</a:t>
            </a:fld>
            <a:endParaRPr lang="de-DE"/>
          </a:p>
        </p:txBody>
      </p:sp>
    </p:spTree>
    <p:extLst>
      <p:ext uri="{BB962C8B-B14F-4D97-AF65-F5344CB8AC3E}">
        <p14:creationId xmlns:p14="http://schemas.microsoft.com/office/powerpoint/2010/main" val="3344516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711"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cs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3175" y="5050633"/>
            <a:ext cx="4765676"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Freeform 7"/>
          <p:cNvSpPr/>
          <p:nvPr/>
        </p:nvSpPr>
        <p:spPr>
          <a:xfrm>
            <a:off x="-3173" y="5051293"/>
            <a:ext cx="12195173"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laceholder 1"/>
          <p:cNvSpPr>
            <a:spLocks noGrp="1"/>
          </p:cNvSpPr>
          <p:nvPr>
            <p:ph type="title"/>
          </p:nvPr>
        </p:nvSpPr>
        <p:spPr>
          <a:xfrm>
            <a:off x="1097280" y="365760"/>
            <a:ext cx="1002792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1097280" y="1100629"/>
            <a:ext cx="1002792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rot="19140000">
            <a:off x="268224" y="5870448"/>
            <a:ext cx="2901696" cy="201168"/>
          </a:xfrm>
          <a:prstGeom prst="rect">
            <a:avLst/>
          </a:prstGeom>
        </p:spPr>
        <p:txBody>
          <a:bodyPr vert="horz" lIns="91440" tIns="45720" rIns="91440" bIns="45720" rtlCol="0" anchor="ctr"/>
          <a:lstStyle>
            <a:lvl1pPr algn="l">
              <a:defRPr sz="1200">
                <a:solidFill>
                  <a:srgbClr val="FFFFFF"/>
                </a:solidFill>
              </a:defRPr>
            </a:lvl1pPr>
          </a:lstStyle>
          <a:p>
            <a:fld id="{327B613C-1AD7-49D3-885D-F654C5CDBAA6}" type="datetime1">
              <a:rPr lang="en-US" smtClean="0"/>
              <a:pPr/>
              <a:t>12/25/2017</a:t>
            </a:fld>
            <a:endParaRPr lang="en-US" dirty="0"/>
          </a:p>
        </p:txBody>
      </p:sp>
      <p:sp>
        <p:nvSpPr>
          <p:cNvPr id="5" name="Footer Placeholder 4"/>
          <p:cNvSpPr>
            <a:spLocks noGrp="1"/>
          </p:cNvSpPr>
          <p:nvPr>
            <p:ph type="ftr" sz="quarter" idx="3"/>
          </p:nvPr>
        </p:nvSpPr>
        <p:spPr>
          <a:xfrm>
            <a:off x="4690019" y="6285122"/>
            <a:ext cx="62992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1201384" y="6170822"/>
            <a:ext cx="67056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D3E04377-CB08-45BC-BBE7-7847619855FB}" type="slidenum">
              <a:rPr lang="fr-FR" smtClean="0"/>
              <a:pPr/>
              <a:t>‹N°›</a:t>
            </a:fld>
            <a:endParaRPr lang="fr-FR"/>
          </a:p>
        </p:txBody>
      </p:sp>
    </p:spTree>
    <p:extLst>
      <p:ext uri="{BB962C8B-B14F-4D97-AF65-F5344CB8AC3E}">
        <p14:creationId xmlns:p14="http://schemas.microsoft.com/office/powerpoint/2010/main" val="114103351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 id="2147483701" r:id="rId28"/>
    <p:sldLayoutId id="2147483702" r:id="rId29"/>
    <p:sldLayoutId id="2147483703" r:id="rId30"/>
    <p:sldLayoutId id="2147483704" r:id="rId31"/>
    <p:sldLayoutId id="2147483705" r:id="rId32"/>
    <p:sldLayoutId id="2147483706" r:id="rId33"/>
    <p:sldLayoutId id="2147483707" r:id="rId34"/>
    <p:sldLayoutId id="2147483708" r:id="rId35"/>
    <p:sldLayoutId id="2147483709" r:id="rId36"/>
    <p:sldLayoutId id="2147483710" r:id="rId37"/>
  </p:sldLayoutIdLst>
  <p:hf hdr="0" ftr="0" dt="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0.png"/><Relationship Id="rId2" Type="http://schemas.openxmlformats.org/officeDocument/2006/relationships/diagramData" Target="../diagrams/data3.xml"/><Relationship Id="rId1" Type="http://schemas.openxmlformats.org/officeDocument/2006/relationships/slideLayout" Target="../slideLayouts/slideLayout4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3.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3.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3.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3.xml"/></Relationships>
</file>

<file path=ppt/slides/_rels/slide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3.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3.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3.xml"/></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3.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3.xml"/></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3.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3.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3.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3.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3.xml"/></Relationships>
</file>

<file path=ppt/slides/_rels/slide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3.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3.xml"/></Relationships>
</file>

<file path=ppt/slides/_rels/slide6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3.xml"/></Relationships>
</file>

<file path=ppt/slides/_rels/slide6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3.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3.x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3.xml"/></Relationships>
</file>

<file path=ppt/slides/_rels/slide7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3.xml"/></Relationships>
</file>

<file path=ppt/slides/_rels/slide7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53.xml"/></Relationships>
</file>

<file path=ppt/slides/_rels/slide7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3.xml"/></Relationships>
</file>

<file path=ppt/slides/_rels/slide7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3.xml"/></Relationships>
</file>

<file path=ppt/slides/_rels/slide7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3.xml"/></Relationships>
</file>

<file path=ppt/slides/_rels/slide7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3.xml"/></Relationships>
</file>

<file path=ppt/slides/_rels/slide7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3.xml"/></Relationships>
</file>

<file path=ppt/slides/_rels/slide7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3.xml"/></Relationships>
</file>

<file path=ppt/slides/_rels/slide7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CB25A3-ACC7-43B3-ABE6-B9FCBD5B295E}"/>
              </a:ext>
            </a:extLst>
          </p:cNvPr>
          <p:cNvSpPr>
            <a:spLocks noGrp="1"/>
          </p:cNvSpPr>
          <p:nvPr>
            <p:ph type="ctrTitle"/>
          </p:nvPr>
        </p:nvSpPr>
        <p:spPr/>
        <p:txBody>
          <a:bodyPr/>
          <a:lstStyle/>
          <a:p>
            <a:r>
              <a:rPr lang="ar-SA" dirty="0"/>
              <a:t>مستجدات التربية والتكوين</a:t>
            </a:r>
            <a:endParaRPr lang="fr-FR" dirty="0"/>
          </a:p>
        </p:txBody>
      </p:sp>
      <p:sp>
        <p:nvSpPr>
          <p:cNvPr id="3" name="Sous-titre 2">
            <a:extLst>
              <a:ext uri="{FF2B5EF4-FFF2-40B4-BE49-F238E27FC236}">
                <a16:creationId xmlns:a16="http://schemas.microsoft.com/office/drawing/2014/main" id="{C828F17F-3C36-46FE-98B3-0166BF6A0104}"/>
              </a:ext>
            </a:extLst>
          </p:cNvPr>
          <p:cNvSpPr>
            <a:spLocks noGrp="1"/>
          </p:cNvSpPr>
          <p:nvPr>
            <p:ph type="subTitle" idx="1"/>
          </p:nvPr>
        </p:nvSpPr>
        <p:spPr/>
        <p:txBody>
          <a:bodyPr/>
          <a:lstStyle/>
          <a:p>
            <a:r>
              <a:rPr lang="ar-SA" dirty="0"/>
              <a:t>مراكش     </a:t>
            </a:r>
          </a:p>
          <a:p>
            <a:pPr rtl="1"/>
            <a:r>
              <a:rPr lang="ar-SA" dirty="0"/>
              <a:t>                                                                  عبدالرحمان خال</a:t>
            </a:r>
            <a:endParaRPr lang="fr-FR" dirty="0"/>
          </a:p>
        </p:txBody>
      </p:sp>
    </p:spTree>
    <p:extLst>
      <p:ext uri="{BB962C8B-B14F-4D97-AF65-F5344CB8AC3E}">
        <p14:creationId xmlns:p14="http://schemas.microsoft.com/office/powerpoint/2010/main" val="246210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CCCB6F5-0873-4950-BC1B-069E3D1544EE}"/>
              </a:ext>
            </a:extLst>
          </p:cNvPr>
          <p:cNvSpPr txBox="1"/>
          <p:nvPr/>
        </p:nvSpPr>
        <p:spPr>
          <a:xfrm>
            <a:off x="0" y="1538289"/>
            <a:ext cx="11382703" cy="5539978"/>
          </a:xfrm>
          <a:prstGeom prst="rect">
            <a:avLst/>
          </a:prstGeom>
          <a:noFill/>
        </p:spPr>
        <p:txBody>
          <a:bodyPr wrap="square">
            <a:spAutoFit/>
          </a:bodyPr>
          <a:lstStyle/>
          <a:p>
            <a:pPr algn="r">
              <a:defRPr/>
            </a:pPr>
            <a:r>
              <a:rPr lang="ar-SA" sz="2400" dirty="0">
                <a:effectLst>
                  <a:outerShdw blurRad="38100" dist="38100" dir="2700000" algn="tl">
                    <a:srgbClr val="000000">
                      <a:alpha val="43137"/>
                    </a:srgbClr>
                  </a:outerShdw>
                </a:effectLst>
                <a:cs typeface="Arabic Transparent" pitchFamily="2" charset="-78"/>
              </a:rPr>
              <a:t>إن القراءة الأولية للميثاق الوطني للتربية والتكوين كافية لتصل بنا إلى استنتاج واضح مفاده أن وثيقة الميثاق الوطني للتربية والتكوين جاءت للإجابة عن الأسئلة التي عجزت الإصلاحات السابقة الإجابة عنها. فمنذ الاستقلال عرفت المنظومة التربوية المغربية عدة وقفات يمكن ذكرها بإيجاز فيما يلي:</a:t>
            </a:r>
            <a:endParaRPr lang="fr-FR" sz="2400" dirty="0">
              <a:effectLst>
                <a:outerShdw blurRad="38100" dist="38100" dir="2700000" algn="tl">
                  <a:srgbClr val="000000">
                    <a:alpha val="43137"/>
                  </a:srgbClr>
                </a:outerShdw>
              </a:effectLst>
              <a:cs typeface="Arabic Transparent" pitchFamily="2" charset="-78"/>
            </a:endParaRPr>
          </a:p>
          <a:p>
            <a:pPr algn="r">
              <a:defRPr/>
            </a:pPr>
            <a:r>
              <a:rPr lang="ar-SA" sz="2400" dirty="0">
                <a:effectLst>
                  <a:outerShdw blurRad="38100" dist="38100" dir="2700000" algn="tl">
                    <a:srgbClr val="000000">
                      <a:alpha val="43137"/>
                    </a:srgbClr>
                  </a:outerShdw>
                </a:effectLst>
                <a:cs typeface="Arabic Transparent" pitchFamily="2" charset="-78"/>
              </a:rPr>
              <a:t>سنة 1957م تكوين أول لجنة رسمية لإصلاح التعليم</a:t>
            </a:r>
            <a:r>
              <a:rPr lang="fr-FR" sz="2400" dirty="0">
                <a:effectLst>
                  <a:outerShdw blurRad="38100" dist="38100" dir="2700000" algn="tl">
                    <a:srgbClr val="000000">
                      <a:alpha val="43137"/>
                    </a:srgbClr>
                  </a:outerShdw>
                </a:effectLst>
                <a:cs typeface="Arabic Transparent" pitchFamily="2" charset="-78"/>
              </a:rPr>
              <a:t>.</a:t>
            </a:r>
            <a:br>
              <a:rPr lang="fr-FR" sz="2400" dirty="0">
                <a:effectLst>
                  <a:outerShdw blurRad="38100" dist="38100" dir="2700000" algn="tl">
                    <a:srgbClr val="000000">
                      <a:alpha val="43137"/>
                    </a:srgbClr>
                  </a:outerShdw>
                </a:effectLst>
                <a:cs typeface="Arabic Transparent" pitchFamily="2" charset="-78"/>
              </a:rPr>
            </a:br>
            <a:r>
              <a:rPr lang="ar-SA" sz="2400" dirty="0">
                <a:effectLst>
                  <a:outerShdw blurRad="38100" dist="38100" dir="2700000" algn="tl">
                    <a:srgbClr val="000000">
                      <a:alpha val="43137"/>
                    </a:srgbClr>
                  </a:outerShdw>
                </a:effectLst>
                <a:cs typeface="Arabic Transparent" pitchFamily="2" charset="-78"/>
              </a:rPr>
              <a:t>سنة 1958م تشكيل اللجنة العليا لإصلاح التعليم</a:t>
            </a:r>
            <a:r>
              <a:rPr lang="fr-FR" sz="2400" dirty="0">
                <a:effectLst>
                  <a:outerShdw blurRad="38100" dist="38100" dir="2700000" algn="tl">
                    <a:srgbClr val="000000">
                      <a:alpha val="43137"/>
                    </a:srgbClr>
                  </a:outerShdw>
                </a:effectLst>
                <a:cs typeface="Arabic Transparent" pitchFamily="2" charset="-78"/>
              </a:rPr>
              <a:t>.</a:t>
            </a:r>
            <a:br>
              <a:rPr lang="fr-FR" sz="2400" dirty="0">
                <a:effectLst>
                  <a:outerShdw blurRad="38100" dist="38100" dir="2700000" algn="tl">
                    <a:srgbClr val="000000">
                      <a:alpha val="43137"/>
                    </a:srgbClr>
                  </a:outerShdw>
                </a:effectLst>
                <a:cs typeface="Arabic Transparent" pitchFamily="2" charset="-78"/>
              </a:rPr>
            </a:br>
            <a:r>
              <a:rPr lang="ar-SA" sz="2400" dirty="0">
                <a:effectLst>
                  <a:outerShdw blurRad="38100" dist="38100" dir="2700000" algn="tl">
                    <a:srgbClr val="000000">
                      <a:alpha val="43137"/>
                    </a:srgbClr>
                  </a:outerShdw>
                </a:effectLst>
                <a:cs typeface="Arabic Transparent" pitchFamily="2" charset="-78"/>
              </a:rPr>
              <a:t>سنة 1964م تنظيم مناظرة خاصة بقضايا التعليم، عرفت بمناظرة المعمورة</a:t>
            </a:r>
            <a:r>
              <a:rPr lang="fr-FR" sz="2400" dirty="0">
                <a:effectLst>
                  <a:outerShdw blurRad="38100" dist="38100" dir="2700000" algn="tl">
                    <a:srgbClr val="000000">
                      <a:alpha val="43137"/>
                    </a:srgbClr>
                  </a:outerShdw>
                </a:effectLst>
                <a:cs typeface="Arabic Transparent" pitchFamily="2" charset="-78"/>
              </a:rPr>
              <a:t>.</a:t>
            </a:r>
            <a:br>
              <a:rPr lang="fr-FR" sz="2400" dirty="0">
                <a:effectLst>
                  <a:outerShdw blurRad="38100" dist="38100" dir="2700000" algn="tl">
                    <a:srgbClr val="000000">
                      <a:alpha val="43137"/>
                    </a:srgbClr>
                  </a:outerShdw>
                </a:effectLst>
                <a:cs typeface="Arabic Transparent" pitchFamily="2" charset="-78"/>
              </a:rPr>
            </a:br>
            <a:r>
              <a:rPr lang="fr-FR" sz="2400" dirty="0">
                <a:effectLst>
                  <a:outerShdw blurRad="38100" dist="38100" dir="2700000" algn="tl">
                    <a:srgbClr val="000000">
                      <a:alpha val="43137"/>
                    </a:srgbClr>
                  </a:outerShdw>
                </a:effectLst>
                <a:cs typeface="Arabic Transparent" pitchFamily="2" charset="-78"/>
              </a:rPr>
              <a:t>   </a:t>
            </a:r>
            <a:r>
              <a:rPr lang="ar-SA" sz="2400" dirty="0">
                <a:effectLst>
                  <a:outerShdw blurRad="38100" dist="38100" dir="2700000" algn="tl">
                    <a:srgbClr val="000000">
                      <a:alpha val="43137"/>
                    </a:srgbClr>
                  </a:outerShdw>
                </a:effectLst>
                <a:cs typeface="Arabic Transparent" pitchFamily="2" charset="-78"/>
              </a:rPr>
              <a:t>سنة 1980م مشروع إصلاح التعليم</a:t>
            </a:r>
            <a:r>
              <a:rPr lang="fr-FR" sz="2400" dirty="0">
                <a:effectLst>
                  <a:outerShdw blurRad="38100" dist="38100" dir="2700000" algn="tl">
                    <a:srgbClr val="000000">
                      <a:alpha val="43137"/>
                    </a:srgbClr>
                  </a:outerShdw>
                </a:effectLst>
                <a:cs typeface="Arabic Transparent" pitchFamily="2" charset="-78"/>
              </a:rPr>
              <a:t> </a:t>
            </a:r>
            <a:r>
              <a:rPr lang="ar-SA" sz="2400" dirty="0">
                <a:effectLst>
                  <a:outerShdw blurRad="38100" dist="38100" dir="2700000" algn="tl">
                    <a:srgbClr val="000000">
                      <a:alpha val="43137"/>
                    </a:srgbClr>
                  </a:outerShdw>
                </a:effectLst>
                <a:cs typeface="Arabic Transparent" pitchFamily="2" charset="-78"/>
              </a:rPr>
              <a:t> </a:t>
            </a:r>
            <a:r>
              <a:rPr lang="fr-FR" sz="2400" dirty="0">
                <a:effectLst>
                  <a:outerShdw blurRad="38100" dist="38100" dir="2700000" algn="tl">
                    <a:srgbClr val="000000">
                      <a:alpha val="43137"/>
                    </a:srgbClr>
                  </a:outerShdw>
                </a:effectLst>
                <a:cs typeface="Arabic Transparent" pitchFamily="2" charset="-78"/>
              </a:rPr>
              <a:t>(</a:t>
            </a:r>
            <a:r>
              <a:rPr lang="ar-SA" sz="2400" dirty="0">
                <a:effectLst>
                  <a:outerShdw blurRad="38100" dist="38100" dir="2700000" algn="tl">
                    <a:srgbClr val="000000">
                      <a:alpha val="43137"/>
                    </a:srgbClr>
                  </a:outerShdw>
                </a:effectLst>
                <a:cs typeface="Arabic Transparent" pitchFamily="2" charset="-78"/>
              </a:rPr>
              <a:t>(أيام التربية الوطنية </a:t>
            </a:r>
            <a:r>
              <a:rPr lang="ar-SA" sz="2400" dirty="0" err="1">
                <a:effectLst>
                  <a:outerShdw blurRad="38100" dist="38100" dir="2700000" algn="tl">
                    <a:srgbClr val="000000">
                      <a:alpha val="43137"/>
                    </a:srgbClr>
                  </a:outerShdw>
                </a:effectLst>
                <a:cs typeface="Arabic Transparent" pitchFamily="2" charset="-78"/>
              </a:rPr>
              <a:t>بافران</a:t>
            </a:r>
            <a:br>
              <a:rPr lang="fr-FR" sz="2400" dirty="0">
                <a:effectLst>
                  <a:outerShdw blurRad="38100" dist="38100" dir="2700000" algn="tl">
                    <a:srgbClr val="000000">
                      <a:alpha val="43137"/>
                    </a:srgbClr>
                  </a:outerShdw>
                </a:effectLst>
                <a:cs typeface="Arabic Transparent" pitchFamily="2" charset="-78"/>
              </a:rPr>
            </a:br>
            <a:r>
              <a:rPr lang="ar-SA" sz="2400" dirty="0">
                <a:effectLst>
                  <a:outerShdw blurRad="38100" dist="38100" dir="2700000" algn="tl">
                    <a:srgbClr val="000000">
                      <a:alpha val="43137"/>
                    </a:srgbClr>
                  </a:outerShdw>
                </a:effectLst>
                <a:cs typeface="Arabic Transparent" pitchFamily="2" charset="-78"/>
              </a:rPr>
              <a:t>سنة 1994م تشكيل اللجنة الوطنية المختصة بقضايا التعليم</a:t>
            </a:r>
            <a:br>
              <a:rPr lang="fr-FR" sz="2400" dirty="0">
                <a:effectLst>
                  <a:outerShdw blurRad="38100" dist="38100" dir="2700000" algn="tl">
                    <a:srgbClr val="000000">
                      <a:alpha val="43137"/>
                    </a:srgbClr>
                  </a:outerShdw>
                </a:effectLst>
                <a:cs typeface="Arabic Transparent" pitchFamily="2" charset="-78"/>
              </a:rPr>
            </a:br>
            <a:r>
              <a:rPr lang="ar-SA" sz="2400" dirty="0">
                <a:effectLst>
                  <a:outerShdw blurRad="38100" dist="38100" dir="2700000" algn="tl">
                    <a:srgbClr val="000000">
                      <a:alpha val="43137"/>
                    </a:srgbClr>
                  </a:outerShdw>
                </a:effectLst>
                <a:cs typeface="Arabic Transparent" pitchFamily="2" charset="-78"/>
              </a:rPr>
              <a:t>سنة 1999م تشكيل لجنة وطنية تتكون من 34 شخصية تمثل مختلف الهيئات السياسية والخبراء برئاسة مستشار صاحب الجلالة، السيد </a:t>
            </a:r>
            <a:r>
              <a:rPr lang="ar-SA" sz="2400" dirty="0" err="1">
                <a:effectLst>
                  <a:outerShdw blurRad="38100" dist="38100" dir="2700000" algn="tl">
                    <a:srgbClr val="000000">
                      <a:alpha val="43137"/>
                    </a:srgbClr>
                  </a:outerShdw>
                </a:effectLst>
                <a:cs typeface="Arabic Transparent" pitchFamily="2" charset="-78"/>
              </a:rPr>
              <a:t>مزيان</a:t>
            </a:r>
            <a:r>
              <a:rPr lang="ar-SA" sz="2400" dirty="0">
                <a:effectLst>
                  <a:outerShdw blurRad="38100" dist="38100" dir="2700000" algn="tl">
                    <a:srgbClr val="000000">
                      <a:alpha val="43137"/>
                    </a:srgbClr>
                  </a:outerShdw>
                </a:effectLst>
                <a:cs typeface="Arabic Transparent" pitchFamily="2" charset="-78"/>
              </a:rPr>
              <a:t> </a:t>
            </a:r>
            <a:r>
              <a:rPr lang="ar-SA" sz="2400" dirty="0" err="1">
                <a:effectLst>
                  <a:outerShdw blurRad="38100" dist="38100" dir="2700000" algn="tl">
                    <a:srgbClr val="000000">
                      <a:alpha val="43137"/>
                    </a:srgbClr>
                  </a:outerShdw>
                </a:effectLst>
                <a:cs typeface="Arabic Transparent" pitchFamily="2" charset="-78"/>
              </a:rPr>
              <a:t>بلفقيه</a:t>
            </a:r>
            <a:r>
              <a:rPr lang="ar-SA" sz="2400" dirty="0">
                <a:effectLst>
                  <a:outerShdw blurRad="38100" dist="38100" dir="2700000" algn="tl">
                    <a:srgbClr val="000000">
                      <a:alpha val="43137"/>
                    </a:srgbClr>
                  </a:outerShdw>
                </a:effectLst>
                <a:cs typeface="Arabic Transparent" pitchFamily="2" charset="-78"/>
              </a:rPr>
              <a:t> ؛ بهدف وضع ميثاق وطني للتربية والتكوين، وقد أعلن جلالة الملك في أكتوبر 1999م من قبة البرلمان قبوله لنتائج اللجنة. ومن الأهمية بمكان الإشارة إلى أن اختيار قبة البرلمان كمؤسسة تشريعية لإعلان قبول نتائج اللجنة الخاصة بالتربية والتكوين يحمل دلالات عميقة ويشكل مرحلة انتقالية، حيث سيتمكن ممثلو الأمة من مناقشة قضايا التعليم من موقع دورهم التشريعي، بالتالي إعطاء مشروع الميثاق الوطني للتربية والتكوين صفة ” الميثاق الوطني للتربية والتكوين</a:t>
            </a:r>
            <a:r>
              <a:rPr lang="fr-FR" sz="2400" dirty="0">
                <a:effectLst>
                  <a:outerShdw blurRad="38100" dist="38100" dir="2700000" algn="tl">
                    <a:srgbClr val="000000">
                      <a:alpha val="43137"/>
                    </a:srgbClr>
                  </a:outerShdw>
                </a:effectLst>
                <a:cs typeface="Arabic Transparent" pitchFamily="2" charset="-78"/>
              </a:rPr>
              <a:t> </a:t>
            </a:r>
            <a:r>
              <a:rPr lang="ar-SA" dirty="0">
                <a:effectLst>
                  <a:outerShdw blurRad="38100" dist="38100" dir="2700000" algn="tl">
                    <a:srgbClr val="000000">
                      <a:alpha val="43137"/>
                    </a:srgbClr>
                  </a:outerShdw>
                </a:effectLst>
                <a:cs typeface="Arabic Transparent" pitchFamily="2" charset="-78"/>
              </a:rPr>
              <a:t>“</a:t>
            </a:r>
            <a:r>
              <a:rPr lang="fr-FR" dirty="0">
                <a:effectLst>
                  <a:outerShdw blurRad="38100" dist="38100" dir="2700000" algn="tl">
                    <a:srgbClr val="000000">
                      <a:alpha val="43137"/>
                    </a:srgbClr>
                  </a:outerShdw>
                </a:effectLst>
                <a:cs typeface="Arabic Transparent" pitchFamily="2" charset="-78"/>
              </a:rPr>
              <a:t> .</a:t>
            </a:r>
            <a:br>
              <a:rPr lang="fr-FR" dirty="0">
                <a:effectLst>
                  <a:outerShdw blurRad="38100" dist="38100" dir="2700000" algn="tl">
                    <a:srgbClr val="000000">
                      <a:alpha val="43137"/>
                    </a:srgbClr>
                  </a:outerShdw>
                </a:effectLst>
                <a:cs typeface="Arabic Transparent" pitchFamily="2" charset="-78"/>
              </a:rPr>
            </a:br>
            <a:endParaRPr lang="fr-FR" dirty="0">
              <a:effectLst>
                <a:outerShdw blurRad="38100" dist="38100" dir="2700000" algn="tl">
                  <a:srgbClr val="000000">
                    <a:alpha val="43137"/>
                  </a:srgbClr>
                </a:outerShdw>
              </a:effectLst>
              <a:cs typeface="Arabic Transparent" pitchFamily="2" charset="-78"/>
            </a:endParaRPr>
          </a:p>
        </p:txBody>
      </p:sp>
      <p:sp>
        <p:nvSpPr>
          <p:cNvPr id="3" name="Rectangle 2">
            <a:extLst>
              <a:ext uri="{FF2B5EF4-FFF2-40B4-BE49-F238E27FC236}">
                <a16:creationId xmlns:a16="http://schemas.microsoft.com/office/drawing/2014/main" id="{2C15D9C5-6DBF-42E1-956B-94CCBFD8B0A9}"/>
              </a:ext>
            </a:extLst>
          </p:cNvPr>
          <p:cNvSpPr/>
          <p:nvPr/>
        </p:nvSpPr>
        <p:spPr>
          <a:xfrm>
            <a:off x="2381250" y="214314"/>
            <a:ext cx="7251700" cy="1323975"/>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lgn="ctr">
              <a:defRPr/>
            </a:pPr>
            <a:r>
              <a:rPr lang="fr-FR" sz="4000" b="1" dirty="0">
                <a:solidFill>
                  <a:srgbClr val="FF0000"/>
                </a:solidFill>
                <a:effectLst>
                  <a:outerShdw blurRad="38100" dist="38100" dir="2700000" algn="tl">
                    <a:srgbClr val="000000">
                      <a:alpha val="43137"/>
                    </a:srgbClr>
                  </a:outerShdw>
                </a:effectLst>
                <a:highlight>
                  <a:srgbClr val="C0C0C0"/>
                </a:highlight>
                <a:cs typeface="Arabic Transparent" pitchFamily="2" charset="-78"/>
              </a:rPr>
              <a:t> </a:t>
            </a:r>
            <a:r>
              <a:rPr lang="ar-SA" sz="4000" i="1" dirty="0">
                <a:solidFill>
                  <a:srgbClr val="C00000"/>
                </a:solidFill>
                <a:effectLst>
                  <a:outerShdw blurRad="38100" dist="38100" dir="2700000" algn="tl">
                    <a:srgbClr val="000000">
                      <a:alpha val="43137"/>
                    </a:srgbClr>
                  </a:outerShdw>
                </a:effectLst>
                <a:highlight>
                  <a:srgbClr val="C0C0C0"/>
                </a:highlight>
                <a:cs typeface="Andalus" pitchFamily="2" charset="-78"/>
              </a:rPr>
              <a:t>موقع الميثاق الوطني </a:t>
            </a:r>
            <a:endParaRPr lang="fr-FR" sz="4000" i="1" dirty="0">
              <a:solidFill>
                <a:srgbClr val="C00000"/>
              </a:solidFill>
              <a:effectLst>
                <a:outerShdw blurRad="38100" dist="38100" dir="2700000" algn="tl">
                  <a:srgbClr val="000000">
                    <a:alpha val="43137"/>
                  </a:srgbClr>
                </a:outerShdw>
              </a:effectLst>
              <a:highlight>
                <a:srgbClr val="C0C0C0"/>
              </a:highlight>
              <a:cs typeface="Andalus" pitchFamily="2" charset="-78"/>
            </a:endParaRPr>
          </a:p>
          <a:p>
            <a:pPr algn="ctr">
              <a:defRPr/>
            </a:pPr>
            <a:r>
              <a:rPr lang="ar-SA" sz="4000" i="1" dirty="0">
                <a:solidFill>
                  <a:srgbClr val="C00000"/>
                </a:solidFill>
                <a:effectLst>
                  <a:outerShdw blurRad="38100" dist="38100" dir="2700000" algn="tl">
                    <a:srgbClr val="000000">
                      <a:alpha val="43137"/>
                    </a:srgbClr>
                  </a:outerShdw>
                </a:effectLst>
                <a:highlight>
                  <a:srgbClr val="C0C0C0"/>
                </a:highlight>
                <a:cs typeface="Andalus" pitchFamily="2" charset="-78"/>
              </a:rPr>
              <a:t>ضمن الإصلاحات التربوية المغربية</a:t>
            </a:r>
            <a:endParaRPr lang="fr-FR" sz="8000" i="1" dirty="0">
              <a:solidFill>
                <a:srgbClr val="C00000"/>
              </a:solidFill>
              <a:effectLst>
                <a:outerShdw blurRad="38100" dist="38100" dir="2700000" algn="tl">
                  <a:srgbClr val="000000">
                    <a:alpha val="43137"/>
                  </a:srgbClr>
                </a:outerShdw>
              </a:effectLst>
              <a:highlight>
                <a:srgbClr val="C0C0C0"/>
              </a:highlight>
              <a:cs typeface="Andalus" pitchFamily="2" charset="-78"/>
            </a:endParaRPr>
          </a:p>
        </p:txBody>
      </p:sp>
    </p:spTree>
    <p:extLst>
      <p:ext uri="{BB962C8B-B14F-4D97-AF65-F5344CB8AC3E}">
        <p14:creationId xmlns:p14="http://schemas.microsoft.com/office/powerpoint/2010/main" val="1248816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0C24E9-C341-4807-A4D6-A01BC486DD2D}"/>
              </a:ext>
            </a:extLst>
          </p:cNvPr>
          <p:cNvSpPr>
            <a:spLocks noGrp="1"/>
          </p:cNvSpPr>
          <p:nvPr>
            <p:ph type="title"/>
          </p:nvPr>
        </p:nvSpPr>
        <p:spPr/>
        <p:txBody>
          <a:bodyPr/>
          <a:lstStyle/>
          <a:p>
            <a:r>
              <a:rPr lang="ar-SA" dirty="0">
                <a:cs typeface="Khalid Art bold" pitchFamily="2" charset="-78"/>
              </a:rPr>
              <a:t>مكونات الميثاق</a:t>
            </a:r>
            <a:endParaRPr lang="fr-FR" dirty="0">
              <a:cs typeface="Khalid Art bold" pitchFamily="2" charset="-78"/>
            </a:endParaRPr>
          </a:p>
        </p:txBody>
      </p:sp>
      <p:sp>
        <p:nvSpPr>
          <p:cNvPr id="3" name="Espace réservé du contenu 2">
            <a:extLst>
              <a:ext uri="{FF2B5EF4-FFF2-40B4-BE49-F238E27FC236}">
                <a16:creationId xmlns:a16="http://schemas.microsoft.com/office/drawing/2014/main" id="{90CD7552-7FE1-4270-B298-670B54855E7B}"/>
              </a:ext>
            </a:extLst>
          </p:cNvPr>
          <p:cNvSpPr>
            <a:spLocks noGrp="1"/>
          </p:cNvSpPr>
          <p:nvPr>
            <p:ph idx="1"/>
          </p:nvPr>
        </p:nvSpPr>
        <p:spPr>
          <a:ln w="76200">
            <a:tailEnd type="triangle"/>
          </a:ln>
        </p:spPr>
        <p:style>
          <a:lnRef idx="3">
            <a:schemeClr val="accent1"/>
          </a:lnRef>
          <a:fillRef idx="0">
            <a:schemeClr val="accent1"/>
          </a:fillRef>
          <a:effectRef idx="2">
            <a:schemeClr val="accent1"/>
          </a:effectRef>
          <a:fontRef idx="minor">
            <a:schemeClr val="tx1"/>
          </a:fontRef>
        </p:style>
        <p:txBody>
          <a:bodyPr/>
          <a:lstStyle/>
          <a:p>
            <a:pPr algn="r" rtl="1"/>
            <a:r>
              <a:rPr lang="ar-SA" sz="4800" dirty="0">
                <a:solidFill>
                  <a:srgbClr val="FF0000"/>
                </a:solidFill>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rPr>
              <a:t> القسم الأول:</a:t>
            </a:r>
          </a:p>
          <a:p>
            <a:pPr marL="0" indent="0" algn="r" rtl="1">
              <a:buNone/>
            </a:pPr>
            <a:r>
              <a:rPr lang="ar-SA" dirty="0"/>
              <a:t> المبادئ الأساسية المرتكزات الثابتة لنظام التربية والتكوين </a:t>
            </a:r>
          </a:p>
          <a:p>
            <a:pPr marL="0" indent="0" algn="r" rtl="1">
              <a:buNone/>
            </a:pPr>
            <a:r>
              <a:rPr lang="ar-SA" dirty="0"/>
              <a:t>                                                            الغايات الكبرى المتوخاة منه</a:t>
            </a:r>
          </a:p>
          <a:p>
            <a:pPr marL="0" indent="0" algn="r" rtl="1">
              <a:buNone/>
            </a:pPr>
            <a:r>
              <a:rPr lang="ar-SA" dirty="0"/>
              <a:t> حقوق وواجبات كل الشركاء</a:t>
            </a:r>
          </a:p>
          <a:p>
            <a:pPr marL="0" indent="0" algn="r" rtl="1">
              <a:buNone/>
            </a:pPr>
            <a:r>
              <a:rPr lang="ar-SA" dirty="0"/>
              <a:t>                                                    التعبئة الوطنية لإنجاح الإصلاح.</a:t>
            </a:r>
            <a:endParaRPr lang="fr-FR" dirty="0"/>
          </a:p>
        </p:txBody>
      </p:sp>
      <p:cxnSp>
        <p:nvCxnSpPr>
          <p:cNvPr id="5" name="Connecteur droit avec flèche 4">
            <a:extLst>
              <a:ext uri="{FF2B5EF4-FFF2-40B4-BE49-F238E27FC236}">
                <a16:creationId xmlns:a16="http://schemas.microsoft.com/office/drawing/2014/main" id="{AADE2D0D-A9FF-4945-B1F0-0DE5F6DC4832}"/>
              </a:ext>
            </a:extLst>
          </p:cNvPr>
          <p:cNvCxnSpPr/>
          <p:nvPr/>
        </p:nvCxnSpPr>
        <p:spPr>
          <a:xfrm flipH="1">
            <a:off x="5123543" y="3294743"/>
            <a:ext cx="972457" cy="420914"/>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cxnSp>
        <p:nvCxnSpPr>
          <p:cNvPr id="7" name="Connecteur droit avec flèche 6">
            <a:extLst>
              <a:ext uri="{FF2B5EF4-FFF2-40B4-BE49-F238E27FC236}">
                <a16:creationId xmlns:a16="http://schemas.microsoft.com/office/drawing/2014/main" id="{CD8C06F9-9942-4630-8942-7F94C242195D}"/>
              </a:ext>
            </a:extLst>
          </p:cNvPr>
          <p:cNvCxnSpPr/>
          <p:nvPr/>
        </p:nvCxnSpPr>
        <p:spPr>
          <a:xfrm flipH="1">
            <a:off x="5950857" y="3294743"/>
            <a:ext cx="348343" cy="11321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8">
            <a:extLst>
              <a:ext uri="{FF2B5EF4-FFF2-40B4-BE49-F238E27FC236}">
                <a16:creationId xmlns:a16="http://schemas.microsoft.com/office/drawing/2014/main" id="{EDC49B86-EF2A-4E9E-87FD-4609A9C44E94}"/>
              </a:ext>
            </a:extLst>
          </p:cNvPr>
          <p:cNvCxnSpPr/>
          <p:nvPr/>
        </p:nvCxnSpPr>
        <p:spPr>
          <a:xfrm>
            <a:off x="6604000" y="3251200"/>
            <a:ext cx="1407886" cy="5805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7258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4CF8A9-0232-4DDB-B0A1-26A7BB02F937}"/>
              </a:ext>
            </a:extLst>
          </p:cNvPr>
          <p:cNvSpPr>
            <a:spLocks noGrp="1"/>
          </p:cNvSpPr>
          <p:nvPr>
            <p:ph type="title"/>
          </p:nvPr>
        </p:nvSpPr>
        <p:spPr/>
        <p:txBody>
          <a:bodyPr/>
          <a:lstStyle/>
          <a:p>
            <a:r>
              <a:rPr lang="ar-SA" dirty="0"/>
              <a:t>المرتكزات</a:t>
            </a:r>
            <a:endParaRPr lang="fr-FR" dirty="0"/>
          </a:p>
        </p:txBody>
      </p:sp>
      <p:sp>
        <p:nvSpPr>
          <p:cNvPr id="3" name="Espace réservé du contenu 2">
            <a:extLst>
              <a:ext uri="{FF2B5EF4-FFF2-40B4-BE49-F238E27FC236}">
                <a16:creationId xmlns:a16="http://schemas.microsoft.com/office/drawing/2014/main" id="{CEE9E58A-006F-4075-8FF3-32A706279FE2}"/>
              </a:ext>
            </a:extLst>
          </p:cNvPr>
          <p:cNvSpPr>
            <a:spLocks noGrp="1"/>
          </p:cNvSpPr>
          <p:nvPr>
            <p:ph idx="1"/>
          </p:nvPr>
        </p:nvSpPr>
        <p:spPr/>
        <p:txBody>
          <a:bodyPr/>
          <a:lstStyle/>
          <a:p>
            <a:pPr algn="r" rtl="1"/>
            <a:r>
              <a:rPr lang="ar-SA" dirty="0"/>
              <a:t>مبادئ العقيدة الإسلامية</a:t>
            </a:r>
          </a:p>
          <a:p>
            <a:pPr algn="r" rtl="1"/>
            <a:r>
              <a:rPr lang="ar-SA" dirty="0"/>
              <a:t>الإيمان بالله وحب الوطن والتمسك بالملكية الدستورية</a:t>
            </a:r>
          </a:p>
          <a:p>
            <a:pPr algn="r" rtl="1"/>
            <a:r>
              <a:rPr lang="ar-SA" dirty="0"/>
              <a:t>التراث الحضاري والثقافي للبلاد,</a:t>
            </a:r>
          </a:p>
          <a:p>
            <a:pPr algn="r" rtl="1"/>
            <a:r>
              <a:rPr lang="ar-SA" dirty="0"/>
              <a:t>يندرج النظام التربوي في حيوية نهضة البلاد الشاملة</a:t>
            </a:r>
          </a:p>
          <a:p>
            <a:pPr algn="r" rtl="1"/>
            <a:r>
              <a:rPr lang="ar-SA" dirty="0"/>
              <a:t>الرقي بالبلاد إلى مستوى امتلاك ناصية العلوم والتكنولوجيا </a:t>
            </a:r>
            <a:endParaRPr lang="fr-FR" dirty="0"/>
          </a:p>
        </p:txBody>
      </p:sp>
    </p:spTree>
    <p:extLst>
      <p:ext uri="{BB962C8B-B14F-4D97-AF65-F5344CB8AC3E}">
        <p14:creationId xmlns:p14="http://schemas.microsoft.com/office/powerpoint/2010/main" val="158366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07AB91-E1BA-4272-A3D4-B03EFA0407A3}"/>
              </a:ext>
            </a:extLst>
          </p:cNvPr>
          <p:cNvSpPr>
            <a:spLocks noGrp="1"/>
          </p:cNvSpPr>
          <p:nvPr>
            <p:ph type="title"/>
          </p:nvPr>
        </p:nvSpPr>
        <p:spPr/>
        <p:txBody>
          <a:bodyPr/>
          <a:lstStyle/>
          <a:p>
            <a:r>
              <a:rPr lang="ar-SA" b="1" dirty="0"/>
              <a:t>الغايات الكبرى</a:t>
            </a:r>
            <a:br>
              <a:rPr lang="ar-SA" b="1" dirty="0"/>
            </a:br>
            <a:endParaRPr lang="fr-FR" dirty="0"/>
          </a:p>
        </p:txBody>
      </p:sp>
      <p:sp>
        <p:nvSpPr>
          <p:cNvPr id="3" name="Espace réservé du contenu 2">
            <a:extLst>
              <a:ext uri="{FF2B5EF4-FFF2-40B4-BE49-F238E27FC236}">
                <a16:creationId xmlns:a16="http://schemas.microsoft.com/office/drawing/2014/main" id="{95B8A8EB-247D-4FBF-A611-01F29288E1E7}"/>
              </a:ext>
            </a:extLst>
          </p:cNvPr>
          <p:cNvSpPr>
            <a:spLocks noGrp="1"/>
          </p:cNvSpPr>
          <p:nvPr>
            <p:ph idx="1"/>
          </p:nvPr>
        </p:nvSpPr>
        <p:spPr>
          <a:xfrm>
            <a:off x="914400" y="1981200"/>
            <a:ext cx="10363200" cy="4687614"/>
          </a:xfrm>
        </p:spPr>
        <p:txBody>
          <a:bodyPr/>
          <a:lstStyle/>
          <a:p>
            <a:pPr algn="r" rtl="1"/>
            <a:r>
              <a:rPr lang="ar-SA" dirty="0"/>
              <a:t>جعل المتعلم بوجه عام, والطفل على الأخص, في قلب الاهتمام والتفكير والفعل خلال العملية التربوية التكوينية</a:t>
            </a:r>
          </a:p>
          <a:p>
            <a:pPr algn="r" rtl="1"/>
            <a:r>
              <a:rPr lang="ar-SA" dirty="0"/>
              <a:t> ينهض بوظائفه كاملة تجاه الأفراد والمجتمع</a:t>
            </a:r>
          </a:p>
          <a:p>
            <a:pPr algn="r" rtl="1"/>
            <a:r>
              <a:rPr lang="ar-SA" dirty="0"/>
              <a:t>اكتساب القيم والمعارف والمهارات التي تؤهلهم للاندماج في الحياة العملية</a:t>
            </a:r>
          </a:p>
          <a:p>
            <a:pPr algn="r" rtl="1"/>
            <a:r>
              <a:rPr lang="ar-SA" dirty="0"/>
              <a:t>بتزويد المجتمع بالكفاءات</a:t>
            </a:r>
          </a:p>
          <a:p>
            <a:pPr algn="r" rtl="1"/>
            <a:r>
              <a:rPr lang="ar-SA" dirty="0"/>
              <a:t>: تسعى المدرسة المغربية الوطنية الجديدة إلى أن تكون:</a:t>
            </a:r>
          </a:p>
          <a:p>
            <a:pPr algn="r" rtl="1"/>
            <a:r>
              <a:rPr lang="ar-SA" dirty="0"/>
              <a:t>أ - مفعمة بالحياة, بفضل نهج تربوي نشيط؛</a:t>
            </a:r>
          </a:p>
          <a:p>
            <a:pPr algn="r" rtl="1"/>
            <a:r>
              <a:rPr lang="ar-SA" dirty="0"/>
              <a:t>ب -مفتوحة على محيطها </a:t>
            </a:r>
            <a:endParaRPr lang="fr-FR" dirty="0"/>
          </a:p>
        </p:txBody>
      </p:sp>
      <p:sp>
        <p:nvSpPr>
          <p:cNvPr id="4" name="Rectangle 1">
            <a:extLst>
              <a:ext uri="{FF2B5EF4-FFF2-40B4-BE49-F238E27FC236}">
                <a16:creationId xmlns:a16="http://schemas.microsoft.com/office/drawing/2014/main" id="{A2C89C3A-E1EA-446B-9867-8F1E4D9475A0}"/>
              </a:ext>
            </a:extLst>
          </p:cNvPr>
          <p:cNvSpPr>
            <a:spLocks noChangeArrowheads="1"/>
          </p:cNvSpPr>
          <p:nvPr/>
        </p:nvSpPr>
        <p:spPr bwMode="auto">
          <a:xfrm>
            <a:off x="5982187" y="-84638"/>
            <a:ext cx="227626" cy="16927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indent="1809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80975" algn="justLow" defTabSz="914400" rtl="1" eaLnBrk="0" fontAlgn="base" latinLnBrk="0" hangingPunct="0">
              <a:lnSpc>
                <a:spcPct val="100000"/>
              </a:lnSpc>
              <a:spcBef>
                <a:spcPct val="0"/>
              </a:spcBef>
              <a:spcAft>
                <a:spcPct val="0"/>
              </a:spcAft>
              <a:buClrTx/>
              <a:buSzTx/>
              <a:buFontTx/>
              <a:buNone/>
              <a:tabLst/>
            </a:pPr>
            <a:r>
              <a:rPr kumimoji="0" lang="ar-SA" altLang="fr-FR" sz="1100" b="0" i="0" u="none" strike="noStrike" cap="none" normalizeH="0" baseline="0" dirty="0">
                <a:ln>
                  <a:noFill/>
                </a:ln>
                <a:solidFill>
                  <a:srgbClr val="323232"/>
                </a:solidFill>
                <a:effectLst/>
                <a:latin typeface="Simplified Arabic" panose="02020603050405020304" pitchFamily="18" charset="-78"/>
                <a:cs typeface="Simplified Arabic" panose="02020603050405020304" pitchFamily="18" charset="-78"/>
              </a:rPr>
              <a:t>:</a:t>
            </a:r>
            <a:endParaRPr kumimoji="0" lang="en-US" altLang="fr-FR" sz="11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893154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7483B3C-3B6D-4A88-9E84-F351A543207B}"/>
              </a:ext>
            </a:extLst>
          </p:cNvPr>
          <p:cNvSpPr>
            <a:spLocks noGrp="1"/>
          </p:cNvSpPr>
          <p:nvPr>
            <p:ph idx="1"/>
          </p:nvPr>
        </p:nvSpPr>
        <p:spPr>
          <a:xfrm>
            <a:off x="362857" y="667657"/>
            <a:ext cx="11146971" cy="5805714"/>
          </a:xfrm>
        </p:spPr>
        <p:txBody>
          <a:bodyPr/>
          <a:lstStyle/>
          <a:p>
            <a:pPr algn="r" rtl="1"/>
            <a:r>
              <a:rPr lang="ar-SA" sz="4800" dirty="0">
                <a:solidFill>
                  <a:srgbClr val="FF0000"/>
                </a:solidFill>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rPr>
              <a:t>القسم الثاني: </a:t>
            </a:r>
            <a:r>
              <a:rPr lang="ar-SA" dirty="0">
                <a:solidFill>
                  <a:srgbClr val="FF0000"/>
                </a:solidFill>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Khalid Art bold" pitchFamily="2" charset="-78"/>
              </a:rPr>
              <a:t>يحتوي على ستة مجالات للتجديد موزعة على تسع عشرة دعامة للتغيير:</a:t>
            </a:r>
          </a:p>
          <a:p>
            <a:pPr marL="0" indent="0" algn="r" rtl="1">
              <a:buNone/>
            </a:pPr>
            <a:r>
              <a:rPr lang="ar-SA" b="1" i="1" dirty="0"/>
              <a:t>•	نشر التعليم وربطه بالمحيط الاقتصادي ؛</a:t>
            </a:r>
          </a:p>
          <a:p>
            <a:pPr marL="0" indent="0" algn="r" rtl="1">
              <a:buNone/>
            </a:pPr>
            <a:r>
              <a:rPr lang="ar-SA" b="1" i="1" dirty="0"/>
              <a:t>•	التنظيم البيداغوجي ؛</a:t>
            </a:r>
          </a:p>
          <a:p>
            <a:pPr marL="0" indent="0" algn="r" rtl="1">
              <a:buNone/>
            </a:pPr>
            <a:r>
              <a:rPr lang="ar-SA" b="1" i="1" dirty="0"/>
              <a:t>•	الرفع من جودة التربية والتكوين ؛</a:t>
            </a:r>
          </a:p>
          <a:p>
            <a:pPr marL="0" indent="0" algn="r" rtl="1">
              <a:buNone/>
            </a:pPr>
            <a:r>
              <a:rPr lang="ar-SA" b="1" i="1" dirty="0"/>
              <a:t>•	الموارد البشرية ؛</a:t>
            </a:r>
          </a:p>
          <a:p>
            <a:pPr marL="0" indent="0" algn="r" rtl="1">
              <a:buNone/>
            </a:pPr>
            <a:r>
              <a:rPr lang="ar-SA" b="1" i="1" dirty="0"/>
              <a:t>•	التسيير والتدبير ؛</a:t>
            </a:r>
          </a:p>
          <a:p>
            <a:pPr marL="0" indent="0" algn="r" rtl="1">
              <a:buNone/>
            </a:pPr>
            <a:r>
              <a:rPr lang="ar-SA" b="1" i="1" dirty="0"/>
              <a:t>•	الشراكة والتمويل.</a:t>
            </a:r>
          </a:p>
          <a:p>
            <a:pPr marL="0" indent="0" algn="r" rtl="1">
              <a:buNone/>
            </a:pPr>
            <a:endParaRPr lang="fr-FR" sz="4800" dirty="0">
              <a:solidFill>
                <a:srgbClr val="FF0000"/>
              </a:solidFill>
              <a:effectLst>
                <a:outerShdw blurRad="38100" dist="38100" dir="2700000" algn="tl">
                  <a:srgbClr val="000000">
                    <a:alpha val="43137"/>
                  </a:srgbClr>
                </a:outerShdw>
              </a:effectLst>
              <a:latin typeface="AGA Cordoba V2 قرطبة" panose="02000508020000020004" pitchFamily="2" charset="-78"/>
              <a:ea typeface="AGA Cordoba V2 قرطبة" panose="02000508020000020004" pitchFamily="2" charset="-78"/>
              <a:cs typeface="AGA Cordoba V2 قرطبة" panose="02000508020000020004" pitchFamily="2" charset="-78"/>
            </a:endParaRPr>
          </a:p>
        </p:txBody>
      </p:sp>
    </p:spTree>
    <p:extLst>
      <p:ext uri="{BB962C8B-B14F-4D97-AF65-F5344CB8AC3E}">
        <p14:creationId xmlns:p14="http://schemas.microsoft.com/office/powerpoint/2010/main" val="15224637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8F12CB-8463-477A-9A5D-5407E3D4B8F1}"/>
              </a:ext>
            </a:extLst>
          </p:cNvPr>
          <p:cNvSpPr>
            <a:spLocks noGrp="1"/>
          </p:cNvSpPr>
          <p:nvPr>
            <p:ph type="title"/>
          </p:nvPr>
        </p:nvSpPr>
        <p:spPr>
          <a:xfrm>
            <a:off x="914400" y="856342"/>
            <a:ext cx="10363200" cy="896257"/>
          </a:xfrm>
        </p:spPr>
        <p:txBody>
          <a:bodyPr/>
          <a:lstStyle/>
          <a:p>
            <a:r>
              <a:rPr lang="ar-MA" b="1" dirty="0"/>
              <a:t>المجال الأول : نشر التعليم وربطه بالمحيط الاقتصادي</a:t>
            </a:r>
            <a:br>
              <a:rPr lang="fr-FR" b="1" dirty="0"/>
            </a:br>
            <a:endParaRPr lang="fr-FR" dirty="0"/>
          </a:p>
        </p:txBody>
      </p:sp>
      <p:sp>
        <p:nvSpPr>
          <p:cNvPr id="3" name="Espace réservé du contenu 2">
            <a:extLst>
              <a:ext uri="{FF2B5EF4-FFF2-40B4-BE49-F238E27FC236}">
                <a16:creationId xmlns:a16="http://schemas.microsoft.com/office/drawing/2014/main" id="{37B98AE9-7116-45CF-A275-F41976A18743}"/>
              </a:ext>
            </a:extLst>
          </p:cNvPr>
          <p:cNvSpPr>
            <a:spLocks noGrp="1"/>
          </p:cNvSpPr>
          <p:nvPr>
            <p:ph idx="1"/>
          </p:nvPr>
        </p:nvSpPr>
        <p:spPr>
          <a:xfrm>
            <a:off x="914400" y="2402115"/>
            <a:ext cx="10363200" cy="3040742"/>
          </a:xfrm>
        </p:spPr>
        <p:txBody>
          <a:bodyPr/>
          <a:lstStyle/>
          <a:p>
            <a:pPr algn="r" rtl="1"/>
            <a:r>
              <a:rPr lang="ar-MA" b="1" dirty="0"/>
              <a:t>الدعامة الأولى : تعميم تعليم جيد في مدرسة متعددة الأساليب</a:t>
            </a:r>
            <a:endParaRPr lang="fr-FR" dirty="0"/>
          </a:p>
          <a:p>
            <a:pPr algn="r" rtl="1"/>
            <a:r>
              <a:rPr lang="ar-MA" b="1" dirty="0"/>
              <a:t>الدعامة الثانية : التربية الغير النظامية ومحاربة الأمية</a:t>
            </a:r>
            <a:endParaRPr lang="fr-FR" b="1" dirty="0"/>
          </a:p>
          <a:p>
            <a:pPr algn="r" rtl="1"/>
            <a:r>
              <a:rPr lang="ar-MA" b="1" dirty="0"/>
              <a:t>الدعامة الثالثة : السعي إلى أكبر تلاؤم بين النظام التربوي والمحيط الاقتصادي</a:t>
            </a:r>
            <a:endParaRPr lang="fr-FR" b="1" dirty="0"/>
          </a:p>
          <a:p>
            <a:pPr algn="r" rtl="1"/>
            <a:endParaRPr lang="fr-FR" dirty="0"/>
          </a:p>
          <a:p>
            <a:pPr algn="r" rtl="1"/>
            <a:endParaRPr lang="fr-FR" dirty="0"/>
          </a:p>
          <a:p>
            <a:endParaRPr lang="fr-FR" dirty="0"/>
          </a:p>
        </p:txBody>
      </p:sp>
    </p:spTree>
    <p:extLst>
      <p:ext uri="{BB962C8B-B14F-4D97-AF65-F5344CB8AC3E}">
        <p14:creationId xmlns:p14="http://schemas.microsoft.com/office/powerpoint/2010/main" val="2104539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86684A-8AD2-4404-BCCD-26D30F9CEED6}"/>
              </a:ext>
            </a:extLst>
          </p:cNvPr>
          <p:cNvSpPr>
            <a:spLocks noGrp="1"/>
          </p:cNvSpPr>
          <p:nvPr>
            <p:ph type="title"/>
          </p:nvPr>
        </p:nvSpPr>
        <p:spPr>
          <a:xfrm>
            <a:off x="914400" y="838200"/>
            <a:ext cx="10363200" cy="845457"/>
          </a:xfrm>
        </p:spPr>
        <p:txBody>
          <a:bodyPr/>
          <a:lstStyle/>
          <a:p>
            <a:r>
              <a:rPr lang="ar-MA" b="1" dirty="0"/>
              <a:t>المجال الثاني : التنظيم البيداغوجي</a:t>
            </a:r>
            <a:br>
              <a:rPr lang="fr-FR" b="1" dirty="0"/>
            </a:br>
            <a:endParaRPr lang="fr-FR" dirty="0"/>
          </a:p>
        </p:txBody>
      </p:sp>
      <p:sp>
        <p:nvSpPr>
          <p:cNvPr id="3" name="Espace réservé du contenu 2">
            <a:extLst>
              <a:ext uri="{FF2B5EF4-FFF2-40B4-BE49-F238E27FC236}">
                <a16:creationId xmlns:a16="http://schemas.microsoft.com/office/drawing/2014/main" id="{16FE9DAF-64B5-4113-AFD5-65ACA2FB2051}"/>
              </a:ext>
            </a:extLst>
          </p:cNvPr>
          <p:cNvSpPr>
            <a:spLocks noGrp="1"/>
          </p:cNvSpPr>
          <p:nvPr>
            <p:ph idx="1"/>
          </p:nvPr>
        </p:nvSpPr>
        <p:spPr/>
        <p:txBody>
          <a:bodyPr/>
          <a:lstStyle/>
          <a:p>
            <a:pPr algn="r" rtl="1">
              <a:buFont typeface="Wingdings" panose="05000000000000000000" pitchFamily="2" charset="2"/>
              <a:buChar char="ü"/>
            </a:pPr>
            <a:r>
              <a:rPr lang="ar-MA" b="1" dirty="0"/>
              <a:t>الدعامة الرابعة : إعادة هيكلة وتنظيم أطوار التربية والتكوين</a:t>
            </a:r>
            <a:endParaRPr lang="fr-FR" b="1" dirty="0"/>
          </a:p>
          <a:p>
            <a:pPr algn="r" rtl="1">
              <a:buFont typeface="Wingdings" panose="05000000000000000000" pitchFamily="2" charset="2"/>
              <a:buChar char="ü"/>
            </a:pPr>
            <a:r>
              <a:rPr lang="ar-MA" b="1" dirty="0"/>
              <a:t>الدعامة الخامسة : التقويم والامتحانات</a:t>
            </a:r>
            <a:endParaRPr lang="fr-FR" b="1" dirty="0"/>
          </a:p>
          <a:p>
            <a:pPr algn="r" rtl="1">
              <a:buFont typeface="Wingdings" panose="05000000000000000000" pitchFamily="2" charset="2"/>
              <a:buChar char="ü"/>
            </a:pPr>
            <a:r>
              <a:rPr lang="ar-MA" b="1" dirty="0"/>
              <a:t>الدعامة السادسة : التوجيه التربوي والمهني</a:t>
            </a:r>
            <a:endParaRPr lang="fr-FR" b="1" dirty="0"/>
          </a:p>
          <a:p>
            <a:pPr algn="r" rtl="1">
              <a:buFont typeface="Wingdings" panose="05000000000000000000" pitchFamily="2" charset="2"/>
              <a:buChar char="ü"/>
            </a:pPr>
            <a:endParaRPr lang="fr-FR" b="1" dirty="0"/>
          </a:p>
          <a:p>
            <a:pPr algn="r"/>
            <a:endParaRPr lang="fr-FR" dirty="0"/>
          </a:p>
        </p:txBody>
      </p:sp>
    </p:spTree>
    <p:extLst>
      <p:ext uri="{BB962C8B-B14F-4D97-AF65-F5344CB8AC3E}">
        <p14:creationId xmlns:p14="http://schemas.microsoft.com/office/powerpoint/2010/main" val="1373021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58169B-6937-439D-B209-3B2D3270F4CC}"/>
              </a:ext>
            </a:extLst>
          </p:cNvPr>
          <p:cNvSpPr>
            <a:spLocks noGrp="1"/>
          </p:cNvSpPr>
          <p:nvPr>
            <p:ph type="title"/>
          </p:nvPr>
        </p:nvSpPr>
        <p:spPr>
          <a:xfrm>
            <a:off x="914400" y="838200"/>
            <a:ext cx="10363200" cy="1143000"/>
          </a:xfrm>
        </p:spPr>
        <p:txBody>
          <a:bodyPr/>
          <a:lstStyle/>
          <a:p>
            <a:r>
              <a:rPr lang="ar-MA" b="1" dirty="0"/>
              <a:t>المجال الثالث : الرفع من جودة التربية والتكوين</a:t>
            </a:r>
            <a:br>
              <a:rPr lang="fr-FR" b="1" dirty="0"/>
            </a:br>
            <a:endParaRPr lang="fr-FR" dirty="0"/>
          </a:p>
        </p:txBody>
      </p:sp>
      <p:sp>
        <p:nvSpPr>
          <p:cNvPr id="3" name="Espace réservé du contenu 2">
            <a:extLst>
              <a:ext uri="{FF2B5EF4-FFF2-40B4-BE49-F238E27FC236}">
                <a16:creationId xmlns:a16="http://schemas.microsoft.com/office/drawing/2014/main" id="{53990097-0297-4B60-B1CB-6DB7BD4DDB02}"/>
              </a:ext>
            </a:extLst>
          </p:cNvPr>
          <p:cNvSpPr>
            <a:spLocks noGrp="1"/>
          </p:cNvSpPr>
          <p:nvPr>
            <p:ph idx="1"/>
          </p:nvPr>
        </p:nvSpPr>
        <p:spPr>
          <a:xfrm>
            <a:off x="914400" y="1719943"/>
            <a:ext cx="10363200" cy="4876800"/>
          </a:xfrm>
        </p:spPr>
        <p:txBody>
          <a:bodyPr/>
          <a:lstStyle/>
          <a:p>
            <a:pPr algn="r" rtl="1"/>
            <a:r>
              <a:rPr lang="ar-MA" b="1" dirty="0"/>
              <a:t>الدعامة السابعة : مراجعة البرامج والمناهج والكتب المدرسية والوسائط التعليمية</a:t>
            </a:r>
            <a:endParaRPr lang="fr-FR" dirty="0"/>
          </a:p>
          <a:p>
            <a:pPr algn="r" rtl="1"/>
            <a:r>
              <a:rPr lang="ar-MA" b="1" dirty="0"/>
              <a:t>الدعامة الثامنة : استعمال الزمن والإيقاعات المدرسية البيداغوجية</a:t>
            </a:r>
            <a:endParaRPr lang="fr-FR" dirty="0"/>
          </a:p>
          <a:p>
            <a:pPr algn="r" rtl="1"/>
            <a:r>
              <a:rPr lang="ar-MA" b="1" dirty="0"/>
              <a:t>الدعامة التسعة : تحسين تدريس اللغة العربية واستعمالها وإتقان اللغات الأجنبية والتفتح على الأمازيغية</a:t>
            </a:r>
            <a:endParaRPr lang="fr-FR" b="1" dirty="0"/>
          </a:p>
          <a:p>
            <a:pPr algn="r" rtl="1"/>
            <a:r>
              <a:rPr lang="ar-MA" b="1" dirty="0"/>
              <a:t>الأنشطة </a:t>
            </a:r>
            <a:r>
              <a:rPr lang="ar-MA" b="1" dirty="0" err="1"/>
              <a:t>الالدعامة</a:t>
            </a:r>
            <a:r>
              <a:rPr lang="ar-MA" b="1" dirty="0"/>
              <a:t> العاشرة : استعمال التكنولوجيا الجديدة للإعلام والتواصل</a:t>
            </a:r>
            <a:endParaRPr lang="fr-FR" b="1" dirty="0"/>
          </a:p>
          <a:p>
            <a:pPr algn="r" rtl="1"/>
            <a:r>
              <a:rPr lang="ar-SA" b="1" dirty="0"/>
              <a:t>الدعامة  الحادية عشرة :  تشجيع التفوق والتجديد والبحث العلمي</a:t>
            </a:r>
            <a:endParaRPr lang="fr-FR" b="1" dirty="0"/>
          </a:p>
          <a:p>
            <a:pPr algn="r" rtl="1"/>
            <a:r>
              <a:rPr lang="ar-MA" b="1" dirty="0"/>
              <a:t>الدعامة الثانية عشرة : إنعاش رياضية والتربية البدنية المدرسية والجامعية والأنشطة الموازية</a:t>
            </a:r>
            <a:endParaRPr lang="fr-FR" dirty="0"/>
          </a:p>
          <a:p>
            <a:pPr algn="r" rtl="1"/>
            <a:endParaRPr lang="fr-FR" dirty="0"/>
          </a:p>
          <a:p>
            <a:pPr algn="r" rtl="1"/>
            <a:endParaRPr lang="fr-FR" dirty="0"/>
          </a:p>
        </p:txBody>
      </p:sp>
    </p:spTree>
    <p:extLst>
      <p:ext uri="{BB962C8B-B14F-4D97-AF65-F5344CB8AC3E}">
        <p14:creationId xmlns:p14="http://schemas.microsoft.com/office/powerpoint/2010/main" val="3428861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709D97-FB23-4ACC-8C24-D486124E72BC}"/>
              </a:ext>
            </a:extLst>
          </p:cNvPr>
          <p:cNvSpPr>
            <a:spLocks noGrp="1"/>
          </p:cNvSpPr>
          <p:nvPr>
            <p:ph type="title"/>
          </p:nvPr>
        </p:nvSpPr>
        <p:spPr>
          <a:xfrm>
            <a:off x="914400" y="609600"/>
            <a:ext cx="10363200" cy="827314"/>
          </a:xfrm>
        </p:spPr>
        <p:txBody>
          <a:bodyPr/>
          <a:lstStyle/>
          <a:p>
            <a:r>
              <a:rPr lang="ar-MA" b="1" dirty="0"/>
              <a:t>المجال الرابع : الموارد البشرية </a:t>
            </a:r>
            <a:br>
              <a:rPr lang="fr-FR" dirty="0"/>
            </a:br>
            <a:endParaRPr lang="fr-FR" dirty="0"/>
          </a:p>
        </p:txBody>
      </p:sp>
      <p:sp>
        <p:nvSpPr>
          <p:cNvPr id="3" name="Espace réservé du contenu 2">
            <a:extLst>
              <a:ext uri="{FF2B5EF4-FFF2-40B4-BE49-F238E27FC236}">
                <a16:creationId xmlns:a16="http://schemas.microsoft.com/office/drawing/2014/main" id="{F737ABE7-C813-4AE2-8041-F6C9EC31DCA5}"/>
              </a:ext>
            </a:extLst>
          </p:cNvPr>
          <p:cNvSpPr>
            <a:spLocks noGrp="1"/>
          </p:cNvSpPr>
          <p:nvPr>
            <p:ph idx="1"/>
          </p:nvPr>
        </p:nvSpPr>
        <p:spPr>
          <a:xfrm>
            <a:off x="914400" y="1567543"/>
            <a:ext cx="10363200" cy="4528457"/>
          </a:xfrm>
        </p:spPr>
        <p:txBody>
          <a:bodyPr/>
          <a:lstStyle/>
          <a:p>
            <a:pPr algn="r" rtl="1"/>
            <a:r>
              <a:rPr lang="ar-MA" b="1" dirty="0"/>
              <a:t>الدعامة الثالثة عشرة : حفز الموارد البشرية وإتقان تكوينها، وتحسين ظروف عملها ومراجعة مقاييس التوظيف والتقويم والترقية </a:t>
            </a:r>
            <a:endParaRPr lang="fr-FR" dirty="0"/>
          </a:p>
          <a:p>
            <a:pPr algn="r" rtl="1"/>
            <a:r>
              <a:rPr lang="ar-MA" b="1" dirty="0"/>
              <a:t>الدعامة الرابعة عشرة : تحسين الظروف المادية والاجتماعية للمتعلمين والعناية بالأشخاص ذوي الحاجات الخاصة</a:t>
            </a:r>
            <a:endParaRPr lang="fr-FR" dirty="0"/>
          </a:p>
          <a:p>
            <a:pPr algn="r" rtl="1"/>
            <a:endParaRPr lang="fr-FR" dirty="0"/>
          </a:p>
        </p:txBody>
      </p:sp>
    </p:spTree>
    <p:extLst>
      <p:ext uri="{BB962C8B-B14F-4D97-AF65-F5344CB8AC3E}">
        <p14:creationId xmlns:p14="http://schemas.microsoft.com/office/powerpoint/2010/main" val="1747014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640AA4-0768-495C-83B2-76E79005407F}"/>
              </a:ext>
            </a:extLst>
          </p:cNvPr>
          <p:cNvSpPr>
            <a:spLocks noGrp="1"/>
          </p:cNvSpPr>
          <p:nvPr>
            <p:ph type="title"/>
          </p:nvPr>
        </p:nvSpPr>
        <p:spPr/>
        <p:txBody>
          <a:bodyPr/>
          <a:lstStyle/>
          <a:p>
            <a:r>
              <a:rPr lang="ar-MA" b="1" dirty="0"/>
              <a:t>المجال الخامس : التسيير والتدبير </a:t>
            </a:r>
            <a:br>
              <a:rPr lang="fr-FR" dirty="0"/>
            </a:br>
            <a:endParaRPr lang="fr-FR" dirty="0"/>
          </a:p>
        </p:txBody>
      </p:sp>
      <p:sp>
        <p:nvSpPr>
          <p:cNvPr id="3" name="Espace réservé du contenu 2">
            <a:extLst>
              <a:ext uri="{FF2B5EF4-FFF2-40B4-BE49-F238E27FC236}">
                <a16:creationId xmlns:a16="http://schemas.microsoft.com/office/drawing/2014/main" id="{9225F8F8-FF70-4D3F-97F9-65B49E346596}"/>
              </a:ext>
            </a:extLst>
          </p:cNvPr>
          <p:cNvSpPr>
            <a:spLocks noGrp="1"/>
          </p:cNvSpPr>
          <p:nvPr>
            <p:ph idx="1"/>
          </p:nvPr>
        </p:nvSpPr>
        <p:spPr/>
        <p:txBody>
          <a:bodyPr/>
          <a:lstStyle/>
          <a:p>
            <a:pPr algn="r" rtl="1"/>
            <a:r>
              <a:rPr lang="ar-MA" b="1" dirty="0"/>
              <a:t>الدعامة الخامسة عشرة : إقرار اللامركزية </a:t>
            </a:r>
            <a:r>
              <a:rPr lang="ar-MA" b="1" dirty="0" err="1"/>
              <a:t>واللاتمركز</a:t>
            </a:r>
            <a:r>
              <a:rPr lang="ar-MA" b="1" dirty="0"/>
              <a:t> في قطاع التربية والتكوين</a:t>
            </a:r>
            <a:endParaRPr lang="fr-FR" dirty="0"/>
          </a:p>
          <a:p>
            <a:pPr algn="r" rtl="1"/>
            <a:r>
              <a:rPr lang="ar-MA" b="1" dirty="0"/>
              <a:t>الدعامة السادسة عشرة : تحسين التدبير العام لنظام التربية والتكوين وتقويمه المستمر</a:t>
            </a:r>
            <a:endParaRPr lang="fr-FR" dirty="0"/>
          </a:p>
          <a:p>
            <a:pPr algn="r" rtl="1"/>
            <a:r>
              <a:rPr lang="ar-MA" b="1" dirty="0"/>
              <a:t>الدعامة السابعة عشرة : تنويع أنماط ومعايير البنايات والتجهيزات ومعاييرها وملاءمتها لمحيطها وترشيد استغلالها، وحسن تسييرها</a:t>
            </a:r>
            <a:endParaRPr lang="fr-FR" dirty="0"/>
          </a:p>
          <a:p>
            <a:pPr algn="r" rtl="1"/>
            <a:endParaRPr lang="fr-FR" dirty="0"/>
          </a:p>
        </p:txBody>
      </p:sp>
    </p:spTree>
    <p:extLst>
      <p:ext uri="{BB962C8B-B14F-4D97-AF65-F5344CB8AC3E}">
        <p14:creationId xmlns:p14="http://schemas.microsoft.com/office/powerpoint/2010/main" val="2285656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794FCEA-1009-41B2-8977-A37852729C8C}"/>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BB11DC89-D967-4190-9736-5AE32A301B90}"/>
              </a:ext>
            </a:extLst>
          </p:cNvPr>
          <p:cNvSpPr>
            <a:spLocks noGrp="1"/>
          </p:cNvSpPr>
          <p:nvPr>
            <p:ph idx="1"/>
          </p:nvPr>
        </p:nvSpPr>
        <p:spPr/>
        <p:txBody>
          <a:bodyPr>
            <a:normAutofit lnSpcReduction="10000"/>
          </a:bodyPr>
          <a:lstStyle/>
          <a:p>
            <a:pPr marL="0" indent="0" algn="ctr">
              <a:buNone/>
            </a:pPr>
            <a:r>
              <a:rPr lang="ar-SA" b="1" i="1" dirty="0"/>
              <a:t>بطاقة استثمار المشاريع المندمجة</a:t>
            </a:r>
            <a:endParaRPr lang="fr-FR" b="1" i="1" dirty="0"/>
          </a:p>
          <a:p>
            <a:pPr marL="0" indent="0" algn="r">
              <a:buNone/>
            </a:pPr>
            <a:endParaRPr lang="fr-FR" dirty="0"/>
          </a:p>
          <a:p>
            <a:pPr marL="0" indent="0" algn="r">
              <a:buNone/>
            </a:pPr>
            <a:r>
              <a:rPr lang="ar-SA" b="1" i="1" dirty="0"/>
              <a:t>اسم المشروع:</a:t>
            </a:r>
            <a:endParaRPr lang="fr-FR" dirty="0"/>
          </a:p>
          <a:p>
            <a:pPr marL="0" indent="0" algn="r">
              <a:buNone/>
            </a:pPr>
            <a:r>
              <a:rPr lang="ar-SA" b="1" i="1" dirty="0"/>
              <a:t>رقمه</a:t>
            </a:r>
            <a:endParaRPr lang="fr-FR" dirty="0"/>
          </a:p>
          <a:p>
            <a:pPr marL="0" indent="0" algn="r">
              <a:buNone/>
            </a:pPr>
            <a:r>
              <a:rPr lang="ar-SA" b="1" i="1" dirty="0"/>
              <a:t>المجال</a:t>
            </a:r>
            <a:endParaRPr lang="fr-FR" dirty="0"/>
          </a:p>
          <a:p>
            <a:pPr marL="0" indent="0" algn="r">
              <a:buNone/>
            </a:pPr>
            <a:r>
              <a:rPr lang="ar-SA" b="1" i="1" dirty="0"/>
              <a:t>الهدف العام</a:t>
            </a:r>
            <a:endParaRPr lang="fr-FR" dirty="0"/>
          </a:p>
          <a:p>
            <a:pPr marL="0" indent="0" algn="r">
              <a:buNone/>
            </a:pPr>
            <a:r>
              <a:rPr lang="ar-SA" b="1" i="1" dirty="0"/>
              <a:t>الأهداف الخاصة</a:t>
            </a:r>
            <a:endParaRPr lang="fr-FR" dirty="0"/>
          </a:p>
          <a:p>
            <a:pPr marL="0" indent="0" algn="r">
              <a:buNone/>
            </a:pPr>
            <a:r>
              <a:rPr lang="ar-SA" b="1" i="1" dirty="0"/>
              <a:t>النتائج المنتظرة من المشروع</a:t>
            </a:r>
            <a:endParaRPr lang="fr-FR" dirty="0"/>
          </a:p>
          <a:p>
            <a:pPr algn="r"/>
            <a:r>
              <a:rPr lang="ar-SA" b="1" i="1" dirty="0"/>
              <a:t>أهم التدابير أو الإجراءات</a:t>
            </a:r>
            <a:endParaRPr lang="fr-FR" dirty="0"/>
          </a:p>
          <a:p>
            <a:endParaRPr lang="fr-FR" dirty="0"/>
          </a:p>
        </p:txBody>
      </p:sp>
    </p:spTree>
    <p:extLst>
      <p:ext uri="{BB962C8B-B14F-4D97-AF65-F5344CB8AC3E}">
        <p14:creationId xmlns:p14="http://schemas.microsoft.com/office/powerpoint/2010/main" val="58163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F8A87F-A8D1-4622-8958-6B113E3744C7}"/>
              </a:ext>
            </a:extLst>
          </p:cNvPr>
          <p:cNvSpPr>
            <a:spLocks noGrp="1"/>
          </p:cNvSpPr>
          <p:nvPr>
            <p:ph type="title"/>
          </p:nvPr>
        </p:nvSpPr>
        <p:spPr/>
        <p:txBody>
          <a:bodyPr/>
          <a:lstStyle/>
          <a:p>
            <a:r>
              <a:rPr lang="ar-MA" b="1" dirty="0"/>
              <a:t>المجال السادس : الشراكة والتمويل </a:t>
            </a:r>
            <a:br>
              <a:rPr lang="fr-FR" dirty="0"/>
            </a:br>
            <a:endParaRPr lang="fr-FR" dirty="0"/>
          </a:p>
        </p:txBody>
      </p:sp>
      <p:sp>
        <p:nvSpPr>
          <p:cNvPr id="3" name="Espace réservé du contenu 2">
            <a:extLst>
              <a:ext uri="{FF2B5EF4-FFF2-40B4-BE49-F238E27FC236}">
                <a16:creationId xmlns:a16="http://schemas.microsoft.com/office/drawing/2014/main" id="{6165D8D4-5D77-47DC-BFF3-EE2BFEEE02AA}"/>
              </a:ext>
            </a:extLst>
          </p:cNvPr>
          <p:cNvSpPr>
            <a:spLocks noGrp="1"/>
          </p:cNvSpPr>
          <p:nvPr>
            <p:ph idx="1"/>
          </p:nvPr>
        </p:nvSpPr>
        <p:spPr/>
        <p:txBody>
          <a:bodyPr/>
          <a:lstStyle/>
          <a:p>
            <a:pPr algn="r" rtl="1"/>
            <a:r>
              <a:rPr lang="ar-MA" b="1" dirty="0"/>
              <a:t>الدعامة الثامنة عشرة : حفز قطاع التعليم الخاص وضبط معاييره وتسييره ومنح الاعتماد لذوي الاستحقاق</a:t>
            </a:r>
            <a:endParaRPr lang="fr-FR" b="1" dirty="0"/>
          </a:p>
          <a:p>
            <a:pPr algn="r" rtl="1"/>
            <a:r>
              <a:rPr lang="ar-SA" b="1" dirty="0"/>
              <a:t>الدعامة التاسعة عشرة :  تعبئة موارد التمويل وترشيد تدبيرها </a:t>
            </a:r>
            <a:endParaRPr lang="fr-FR" dirty="0"/>
          </a:p>
          <a:p>
            <a:pPr algn="r" rtl="1"/>
            <a:endParaRPr lang="fr-FR" dirty="0"/>
          </a:p>
        </p:txBody>
      </p:sp>
    </p:spTree>
    <p:extLst>
      <p:ext uri="{BB962C8B-B14F-4D97-AF65-F5344CB8AC3E}">
        <p14:creationId xmlns:p14="http://schemas.microsoft.com/office/powerpoint/2010/main" val="41095147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70E44A1-550A-455B-ABE1-2B026FD52B66}"/>
              </a:ext>
            </a:extLst>
          </p:cNvPr>
          <p:cNvSpPr>
            <a:spLocks noGrp="1"/>
          </p:cNvSpPr>
          <p:nvPr>
            <p:ph idx="1"/>
          </p:nvPr>
        </p:nvSpPr>
        <p:spPr>
          <a:xfrm>
            <a:off x="856343" y="2061029"/>
            <a:ext cx="10363200" cy="1204686"/>
          </a:xfrm>
        </p:spPr>
        <p:txBody>
          <a:bodyPr/>
          <a:lstStyle/>
          <a:p>
            <a:pPr marL="0" indent="0" algn="ctr">
              <a:buNone/>
            </a:pPr>
            <a:r>
              <a:rPr lang="ar-SA" sz="4000" dirty="0">
                <a:cs typeface="Khalid Art bold" pitchFamily="2" charset="-78"/>
              </a:rPr>
              <a:t>البرنامج الاستعجالي</a:t>
            </a:r>
          </a:p>
          <a:p>
            <a:pPr marL="0" indent="0" algn="ctr">
              <a:buNone/>
            </a:pPr>
            <a:r>
              <a:rPr lang="ar-SA" sz="4000" dirty="0">
                <a:cs typeface="Khalid Art bold" pitchFamily="2" charset="-78"/>
              </a:rPr>
              <a:t>2009--2012</a:t>
            </a:r>
            <a:endParaRPr lang="fr-FR" sz="4000" dirty="0">
              <a:cs typeface="Khalid Art bold" pitchFamily="2" charset="-78"/>
            </a:endParaRPr>
          </a:p>
        </p:txBody>
      </p:sp>
    </p:spTree>
    <p:extLst>
      <p:ext uri="{BB962C8B-B14F-4D97-AF65-F5344CB8AC3E}">
        <p14:creationId xmlns:p14="http://schemas.microsoft.com/office/powerpoint/2010/main" val="1784456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e 6">
            <a:extLst>
              <a:ext uri="{FF2B5EF4-FFF2-40B4-BE49-F238E27FC236}">
                <a16:creationId xmlns:a16="http://schemas.microsoft.com/office/drawing/2014/main" id="{0D7CBC54-AAF5-4C9F-B8C5-4E26643EF197}"/>
              </a:ext>
            </a:extLst>
          </p:cNvPr>
          <p:cNvGrpSpPr>
            <a:grpSpLocks/>
          </p:cNvGrpSpPr>
          <p:nvPr/>
        </p:nvGrpSpPr>
        <p:grpSpPr bwMode="auto">
          <a:xfrm>
            <a:off x="2667000" y="928689"/>
            <a:ext cx="6929438" cy="5500687"/>
            <a:chOff x="2285984" y="1772118"/>
            <a:chExt cx="4714908" cy="4259265"/>
          </a:xfrm>
        </p:grpSpPr>
        <p:pic>
          <p:nvPicPr>
            <p:cNvPr id="40972" name="Picture 4" descr="C:\Users\afmerkazi\Documents\Cabinet\sites_web\Doc1_fichiers\Prog_urgence.jpg">
              <a:extLst>
                <a:ext uri="{FF2B5EF4-FFF2-40B4-BE49-F238E27FC236}">
                  <a16:creationId xmlns:a16="http://schemas.microsoft.com/office/drawing/2014/main" id="{2A37957A-60AA-449C-9A30-4F244D2853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84" y="1772118"/>
              <a:ext cx="4714908" cy="4259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3" name="Picture 5" descr="C:\Users\afmerkazi\Documents\Cabinet\sites_web\Doc3_fichiers\image002.gif">
              <a:extLst>
                <a:ext uri="{FF2B5EF4-FFF2-40B4-BE49-F238E27FC236}">
                  <a16:creationId xmlns:a16="http://schemas.microsoft.com/office/drawing/2014/main" id="{6DEBF0CF-9DAB-4EE0-9C5D-60919C6B11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9058" y="3714752"/>
              <a:ext cx="153828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63" name="Espace réservé du numéro de diapositive 7">
            <a:extLst>
              <a:ext uri="{FF2B5EF4-FFF2-40B4-BE49-F238E27FC236}">
                <a16:creationId xmlns:a16="http://schemas.microsoft.com/office/drawing/2014/main" id="{395A2C7F-2C54-4B0A-8972-B3BE99214BA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buNone/>
            </a:pPr>
            <a:fld id="{FFBF917C-E77F-4E7D-B3F0-7F857008CA98}" type="slidenum">
              <a:rPr lang="fr-FR" altLang="fr-FR" sz="1400">
                <a:solidFill>
                  <a:srgbClr val="000000"/>
                </a:solidFill>
                <a:latin typeface="Arial" panose="020B0604020202020204" pitchFamily="34" charset="0"/>
                <a:cs typeface="Arial" panose="020B0604020202020204" pitchFamily="34" charset="0"/>
              </a:rPr>
              <a:pPr fontAlgn="base">
                <a:spcBef>
                  <a:spcPct val="0"/>
                </a:spcBef>
                <a:spcAft>
                  <a:spcPct val="0"/>
                </a:spcAft>
                <a:buNone/>
              </a:pPr>
              <a:t>22</a:t>
            </a:fld>
            <a:endParaRPr lang="fr-FR" altLang="fr-FR" sz="1400">
              <a:solidFill>
                <a:srgbClr val="000000"/>
              </a:solidFill>
              <a:latin typeface="Arial" panose="020B0604020202020204" pitchFamily="34" charset="0"/>
              <a:cs typeface="Arial" panose="020B0604020202020204" pitchFamily="34" charset="0"/>
            </a:endParaRPr>
          </a:p>
        </p:txBody>
      </p:sp>
      <p:sp>
        <p:nvSpPr>
          <p:cNvPr id="40964" name="ZoneTexte 14">
            <a:extLst>
              <a:ext uri="{FF2B5EF4-FFF2-40B4-BE49-F238E27FC236}">
                <a16:creationId xmlns:a16="http://schemas.microsoft.com/office/drawing/2014/main" id="{45A6A743-947E-480D-9F23-26BCEE739E2B}"/>
              </a:ext>
            </a:extLst>
          </p:cNvPr>
          <p:cNvSpPr txBox="1">
            <a:spLocks noChangeArrowheads="1"/>
          </p:cNvSpPr>
          <p:nvPr/>
        </p:nvSpPr>
        <p:spPr bwMode="auto">
          <a:xfrm>
            <a:off x="6667500" y="3286126"/>
            <a:ext cx="714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buNone/>
            </a:pPr>
            <a:endParaRPr lang="en-US" altLang="fr-FR" sz="2400">
              <a:solidFill>
                <a:srgbClr val="000000"/>
              </a:solidFill>
              <a:latin typeface="Arial" panose="020B0604020202020204" pitchFamily="34" charset="0"/>
              <a:cs typeface="Arial" panose="020B0604020202020204" pitchFamily="34" charset="0"/>
            </a:endParaRPr>
          </a:p>
        </p:txBody>
      </p:sp>
      <p:sp>
        <p:nvSpPr>
          <p:cNvPr id="40965" name="ZoneTexte 17">
            <a:extLst>
              <a:ext uri="{FF2B5EF4-FFF2-40B4-BE49-F238E27FC236}">
                <a16:creationId xmlns:a16="http://schemas.microsoft.com/office/drawing/2014/main" id="{F57C45D7-BC3C-4E12-B228-65962E90CB3D}"/>
              </a:ext>
            </a:extLst>
          </p:cNvPr>
          <p:cNvSpPr txBox="1">
            <a:spLocks noChangeArrowheads="1"/>
          </p:cNvSpPr>
          <p:nvPr/>
        </p:nvSpPr>
        <p:spPr bwMode="auto">
          <a:xfrm>
            <a:off x="5524500" y="3286126"/>
            <a:ext cx="71438" cy="461665"/>
          </a:xfrm>
          <a:prstGeom prst="rect">
            <a:avLst/>
          </a:prstGeom>
          <a:solidFill>
            <a:schemeClr val="bg1"/>
          </a:solid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buNone/>
            </a:pPr>
            <a:endParaRPr lang="en-US" altLang="fr-FR" sz="2400">
              <a:solidFill>
                <a:srgbClr val="000000"/>
              </a:solidFill>
              <a:latin typeface="Arial" panose="020B0604020202020204" pitchFamily="34" charset="0"/>
              <a:cs typeface="Arial" panose="020B0604020202020204" pitchFamily="34" charset="0"/>
            </a:endParaRPr>
          </a:p>
        </p:txBody>
      </p:sp>
      <p:sp>
        <p:nvSpPr>
          <p:cNvPr id="40966" name="ZoneTexte 18">
            <a:extLst>
              <a:ext uri="{FF2B5EF4-FFF2-40B4-BE49-F238E27FC236}">
                <a16:creationId xmlns:a16="http://schemas.microsoft.com/office/drawing/2014/main" id="{F3CD17EF-387F-4C45-A30C-906BA3BC5FE6}"/>
              </a:ext>
            </a:extLst>
          </p:cNvPr>
          <p:cNvSpPr txBox="1">
            <a:spLocks noChangeArrowheads="1"/>
          </p:cNvSpPr>
          <p:nvPr/>
        </p:nvSpPr>
        <p:spPr bwMode="auto">
          <a:xfrm>
            <a:off x="6881813" y="3429001"/>
            <a:ext cx="36512" cy="461665"/>
          </a:xfrm>
          <a:prstGeom prst="rect">
            <a:avLst/>
          </a:prstGeom>
          <a:solidFill>
            <a:schemeClr val="bg1"/>
          </a:solid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buNone/>
            </a:pPr>
            <a:endParaRPr lang="en-US" altLang="fr-FR" sz="2400">
              <a:solidFill>
                <a:srgbClr val="000000"/>
              </a:solidFill>
              <a:latin typeface="Arial" panose="020B0604020202020204" pitchFamily="34" charset="0"/>
              <a:cs typeface="Arial" panose="020B0604020202020204" pitchFamily="34" charset="0"/>
            </a:endParaRPr>
          </a:p>
        </p:txBody>
      </p:sp>
      <p:grpSp>
        <p:nvGrpSpPr>
          <p:cNvPr id="40967" name="Groupe 11">
            <a:extLst>
              <a:ext uri="{FF2B5EF4-FFF2-40B4-BE49-F238E27FC236}">
                <a16:creationId xmlns:a16="http://schemas.microsoft.com/office/drawing/2014/main" id="{4E1B2568-F12C-4B14-8688-B8B4A87A2754}"/>
              </a:ext>
            </a:extLst>
          </p:cNvPr>
          <p:cNvGrpSpPr>
            <a:grpSpLocks/>
          </p:cNvGrpSpPr>
          <p:nvPr/>
        </p:nvGrpSpPr>
        <p:grpSpPr bwMode="auto">
          <a:xfrm>
            <a:off x="5454651" y="3043239"/>
            <a:ext cx="1584325" cy="1682441"/>
            <a:chOff x="4391007" y="2212942"/>
            <a:chExt cx="1441012" cy="1439639"/>
          </a:xfrm>
        </p:grpSpPr>
        <p:sp>
          <p:nvSpPr>
            <p:cNvPr id="7" name="ZoneTexte 6">
              <a:extLst>
                <a:ext uri="{FF2B5EF4-FFF2-40B4-BE49-F238E27FC236}">
                  <a16:creationId xmlns:a16="http://schemas.microsoft.com/office/drawing/2014/main" id="{3EFE4C8E-42BE-4C63-8653-F8AD46C68F33}"/>
                </a:ext>
              </a:extLst>
            </p:cNvPr>
            <p:cNvSpPr txBox="1"/>
            <p:nvPr/>
          </p:nvSpPr>
          <p:spPr>
            <a:xfrm rot="229035">
              <a:off x="4391007" y="2212942"/>
              <a:ext cx="1441012" cy="366900"/>
            </a:xfrm>
            <a:prstGeom prst="rect">
              <a:avLst/>
            </a:prstGeom>
            <a:solidFill>
              <a:schemeClr val="bg1"/>
            </a:solidFill>
            <a:ln>
              <a:solidFill>
                <a:schemeClr val="bg1"/>
              </a:solidFill>
            </a:ln>
          </p:spPr>
          <p:txBody>
            <a:bodyPr spcFirstLastPara="1">
              <a:prstTxWarp prst="textArchUp">
                <a:avLst/>
              </a:prstTxWarp>
              <a:spAutoFit/>
            </a:bodyPr>
            <a:lstStyle/>
            <a:p>
              <a:pPr eaLnBrk="0" fontAlgn="base" hangingPunct="0">
                <a:spcBef>
                  <a:spcPct val="0"/>
                </a:spcBef>
                <a:spcAft>
                  <a:spcPct val="0"/>
                </a:spcAft>
                <a:defRPr/>
              </a:pPr>
              <a:r>
                <a:rPr lang="ar-MA" sz="4000" b="1" dirty="0">
                  <a:solidFill>
                    <a:srgbClr val="03589F"/>
                  </a:solidFill>
                  <a:latin typeface="Arial" charset="0"/>
                  <a:cs typeface="Arial" charset="0"/>
                </a:rPr>
                <a:t>الـبـرنامـج</a:t>
              </a:r>
              <a:endParaRPr lang="fr-FR" sz="4000" b="1" dirty="0">
                <a:solidFill>
                  <a:srgbClr val="03589F"/>
                </a:solidFill>
                <a:latin typeface="Arial" charset="0"/>
                <a:cs typeface="Arial" charset="0"/>
              </a:endParaRPr>
            </a:p>
          </p:txBody>
        </p:sp>
        <p:sp>
          <p:nvSpPr>
            <p:cNvPr id="40971" name="ZoneTexte 10">
              <a:extLst>
                <a:ext uri="{FF2B5EF4-FFF2-40B4-BE49-F238E27FC236}">
                  <a16:creationId xmlns:a16="http://schemas.microsoft.com/office/drawing/2014/main" id="{C4DB4946-F861-4042-9BAB-C7128541455A}"/>
                </a:ext>
              </a:extLst>
            </p:cNvPr>
            <p:cNvSpPr txBox="1">
              <a:spLocks noChangeArrowheads="1"/>
            </p:cNvSpPr>
            <p:nvPr/>
          </p:nvSpPr>
          <p:spPr bwMode="auto">
            <a:xfrm>
              <a:off x="5181605" y="3257541"/>
              <a:ext cx="36000" cy="395040"/>
            </a:xfrm>
            <a:prstGeom prst="rect">
              <a:avLst/>
            </a:prstGeom>
            <a:solidFill>
              <a:schemeClr val="bg1"/>
            </a:solidFill>
            <a:ln w="9525">
              <a:solidFill>
                <a:schemeClr val="bg1"/>
              </a:solidFill>
              <a:miter lim="800000"/>
              <a:headEnd/>
              <a:tailEnd/>
            </a:ln>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buNone/>
              </a:pPr>
              <a:endParaRPr lang="en-US" altLang="fr-FR" sz="2400">
                <a:solidFill>
                  <a:srgbClr val="000000"/>
                </a:solidFill>
                <a:latin typeface="Arial" panose="020B0604020202020204" pitchFamily="34" charset="0"/>
                <a:cs typeface="Arial" panose="020B0604020202020204" pitchFamily="34" charset="0"/>
              </a:endParaRPr>
            </a:p>
          </p:txBody>
        </p:sp>
      </p:grpSp>
      <p:sp>
        <p:nvSpPr>
          <p:cNvPr id="21" name="ZoneTexte 20">
            <a:extLst>
              <a:ext uri="{FF2B5EF4-FFF2-40B4-BE49-F238E27FC236}">
                <a16:creationId xmlns:a16="http://schemas.microsoft.com/office/drawing/2014/main" id="{7BFAC7CA-8DD1-49A5-9CEC-2413000266BA}"/>
              </a:ext>
            </a:extLst>
          </p:cNvPr>
          <p:cNvSpPr txBox="1">
            <a:spLocks/>
          </p:cNvSpPr>
          <p:nvPr/>
        </p:nvSpPr>
        <p:spPr>
          <a:xfrm>
            <a:off x="7810512" y="2143116"/>
            <a:ext cx="1000132" cy="338554"/>
          </a:xfrm>
          <a:prstGeom prst="rect">
            <a:avLst/>
          </a:prstGeom>
          <a:solidFill>
            <a:srgbClr val="DDDDDD"/>
          </a:solidFill>
        </p:spPr>
        <p:txBody>
          <a:bodyPr>
            <a:spAutoFit/>
          </a:bodyPr>
          <a:lstStyle/>
          <a:p>
            <a:pPr algn="r" eaLnBrk="0" fontAlgn="base" hangingPunct="0">
              <a:spcBef>
                <a:spcPct val="0"/>
              </a:spcBef>
              <a:spcAft>
                <a:spcPct val="0"/>
              </a:spcAft>
              <a:defRPr/>
            </a:pPr>
            <a:r>
              <a:rPr lang="ar-MA" sz="1600" b="1" dirty="0">
                <a:ln>
                  <a:solidFill>
                    <a:srgbClr val="5A65B6"/>
                  </a:solidFill>
                </a:ln>
                <a:solidFill>
                  <a:srgbClr val="123480"/>
                </a:solidFill>
                <a:latin typeface="Arial" charset="0"/>
                <a:cs typeface="Arial" charset="0"/>
              </a:rPr>
              <a:t>إلى غاية</a:t>
            </a:r>
            <a:endParaRPr lang="fr-FR" sz="1600" b="1" dirty="0">
              <a:ln>
                <a:solidFill>
                  <a:srgbClr val="5A65B6"/>
                </a:solidFill>
              </a:ln>
              <a:solidFill>
                <a:srgbClr val="123480"/>
              </a:solidFill>
              <a:latin typeface="Arial" charset="0"/>
              <a:cs typeface="Arial" charset="0"/>
            </a:endParaRPr>
          </a:p>
        </p:txBody>
      </p:sp>
      <p:sp>
        <p:nvSpPr>
          <p:cNvPr id="15" name="Rectangle 95">
            <a:extLst>
              <a:ext uri="{FF2B5EF4-FFF2-40B4-BE49-F238E27FC236}">
                <a16:creationId xmlns:a16="http://schemas.microsoft.com/office/drawing/2014/main" id="{19EA3446-927B-404D-9D69-AE0042A2F029}"/>
              </a:ext>
            </a:extLst>
          </p:cNvPr>
          <p:cNvSpPr>
            <a:spLocks/>
          </p:cNvSpPr>
          <p:nvPr/>
        </p:nvSpPr>
        <p:spPr bwMode="auto">
          <a:xfrm>
            <a:off x="1524000" y="0"/>
            <a:ext cx="9144000" cy="693738"/>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rtl="1" fontAlgn="base">
              <a:spcBef>
                <a:spcPct val="0"/>
              </a:spcBef>
              <a:spcAft>
                <a:spcPct val="0"/>
              </a:spcAft>
              <a:buNone/>
              <a:defRPr/>
            </a:pPr>
            <a:r>
              <a:rPr lang="ar-MA" b="1" dirty="0">
                <a:ln w="19050">
                  <a:solidFill>
                    <a:srgbClr val="000000">
                      <a:tint val="1000"/>
                    </a:srgbClr>
                  </a:solidFill>
                  <a:prstDash val="solid"/>
                </a:ln>
                <a:solidFill>
                  <a:srgbClr val="FFFFFF"/>
                </a:solidFill>
                <a:effectLst>
                  <a:glow rad="101600">
                    <a:srgbClr val="FFC000">
                      <a:alpha val="40000"/>
                    </a:srgbClr>
                  </a:glow>
                </a:effectLst>
                <a:latin typeface="Arial" charset="0"/>
                <a:cs typeface="Generator Black" pitchFamily="2" charset="-78"/>
              </a:rPr>
              <a:t>البرنامج الاستعجالي</a:t>
            </a:r>
            <a:endParaRPr lang="fr-FR" b="1" dirty="0">
              <a:ln w="19050">
                <a:solidFill>
                  <a:srgbClr val="000000">
                    <a:tint val="1000"/>
                  </a:srgbClr>
                </a:solidFill>
                <a:prstDash val="solid"/>
              </a:ln>
              <a:solidFill>
                <a:srgbClr val="FFFFFF"/>
              </a:solidFill>
              <a:effectLst>
                <a:glow rad="101600">
                  <a:srgbClr val="FFC000">
                    <a:alpha val="40000"/>
                  </a:srgbClr>
                </a:glow>
              </a:effectLst>
              <a:latin typeface="Arial" charset="0"/>
              <a:cs typeface="Generator Black" pitchFamily="2" charset="-78"/>
            </a:endParaRPr>
          </a:p>
          <a:p>
            <a:pPr fontAlgn="base">
              <a:spcBef>
                <a:spcPct val="0"/>
              </a:spcBef>
              <a:spcAft>
                <a:spcPct val="0"/>
              </a:spcAft>
              <a:buNone/>
              <a:defRPr/>
            </a:pPr>
            <a:endParaRPr lang="fr-MA" sz="2400" dirty="0">
              <a:solidFill>
                <a:srgbClr val="000000"/>
              </a:solidFill>
            </a:endParaRPr>
          </a:p>
        </p:txBody>
      </p:sp>
    </p:spTree>
    <p:extLst>
      <p:ext uri="{BB962C8B-B14F-4D97-AF65-F5344CB8AC3E}">
        <p14:creationId xmlns:p14="http://schemas.microsoft.com/office/powerpoint/2010/main" val="3532568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61BB78-954F-43BF-9CD2-8245886416B8}"/>
              </a:ext>
            </a:extLst>
          </p:cNvPr>
          <p:cNvSpPr>
            <a:spLocks noGrp="1"/>
          </p:cNvSpPr>
          <p:nvPr>
            <p:ph type="title"/>
          </p:nvPr>
        </p:nvSpPr>
        <p:spPr/>
        <p:txBody>
          <a:bodyPr/>
          <a:lstStyle/>
          <a:p>
            <a:r>
              <a:rPr lang="ar-SA" sz="5400" b="1" i="1" dirty="0">
                <a:solidFill>
                  <a:srgbClr val="FF0000"/>
                </a:solidFill>
              </a:rPr>
              <a:t>المجال الأول</a:t>
            </a:r>
            <a:endParaRPr lang="fr-FR" sz="5400" b="1" i="1" dirty="0">
              <a:solidFill>
                <a:srgbClr val="FF0000"/>
              </a:solidFill>
            </a:endParaRPr>
          </a:p>
        </p:txBody>
      </p:sp>
      <p:sp>
        <p:nvSpPr>
          <p:cNvPr id="4" name="Rectangle 6">
            <a:extLst>
              <a:ext uri="{FF2B5EF4-FFF2-40B4-BE49-F238E27FC236}">
                <a16:creationId xmlns:a16="http://schemas.microsoft.com/office/drawing/2014/main" id="{12319B9B-8172-4C1E-B695-B4E91C0C2044}"/>
              </a:ext>
            </a:extLst>
          </p:cNvPr>
          <p:cNvSpPr>
            <a:spLocks noChangeArrowheads="1"/>
          </p:cNvSpPr>
          <p:nvPr/>
        </p:nvSpPr>
        <p:spPr bwMode="auto">
          <a:xfrm>
            <a:off x="1320800" y="2090056"/>
            <a:ext cx="9202057" cy="4093029"/>
          </a:xfrm>
          <a:prstGeom prst="rect">
            <a:avLst/>
          </a:prstGeom>
          <a:solidFill>
            <a:srgbClr val="E2E2F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177800" indent="-177800">
              <a:spcBef>
                <a:spcPct val="20000"/>
              </a:spcBef>
              <a:buChar char="•"/>
              <a:tabLst>
                <a:tab pos="714375" algn="r"/>
              </a:tabLst>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tabLst>
                <a:tab pos="714375" algn="r"/>
              </a:tabLst>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tabLst>
                <a:tab pos="714375" algn="r"/>
              </a:tabLst>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tabLst>
                <a:tab pos="714375" algn="r"/>
              </a:tabLst>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tabLst>
                <a:tab pos="714375" algn="r"/>
              </a:tabLst>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tabLst>
                <a:tab pos="714375" algn="r"/>
              </a:tabLst>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tabLst>
                <a:tab pos="714375" algn="r"/>
              </a:tabLst>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tabLst>
                <a:tab pos="714375" algn="r"/>
              </a:tabLst>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tabLst>
                <a:tab pos="714375" algn="r"/>
              </a:tabLst>
              <a:defRPr sz="2000">
                <a:solidFill>
                  <a:schemeClr val="tx1"/>
                </a:solidFill>
                <a:latin typeface="Times New Roman" panose="02020603050405020304" pitchFamily="18" charset="0"/>
                <a:cs typeface="Times New Roman" panose="02020603050405020304" pitchFamily="18" charset="0"/>
              </a:defRPr>
            </a:lvl9pPr>
          </a:lstStyle>
          <a:p>
            <a:pPr algn="r" rtl="1" eaLnBrk="1" hangingPunct="1">
              <a:spcBef>
                <a:spcPct val="0"/>
              </a:spcBef>
              <a:buFontTx/>
              <a:buNone/>
            </a:pPr>
            <a:r>
              <a:rPr lang="ar-MA" altLang="zh-TW" sz="2400" b="1" dirty="0">
                <a:solidFill>
                  <a:srgbClr val="03508F"/>
                </a:solidFill>
                <a:latin typeface="+mn-lt"/>
                <a:cs typeface="Khalid Art bold" pitchFamily="2" charset="-78"/>
              </a:rPr>
              <a:t>المشروع  1: تطوير التعليم الأولي</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2 : توسيع العرض التربوي للتعليم الإلزامي.</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3 : تأهيل المؤسسات التعليمية.</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4 : تكافؤ فرص ولوج التعليم الإلزامي.</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5 : محاربة ظاهرتي التكرار والانقطاع عن الدراسة.</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6 : تنمية مقاربة النوع في منظومة التربية </a:t>
            </a:r>
            <a:r>
              <a:rPr lang="fr-FR" altLang="zh-TW" sz="2400" b="1" dirty="0">
                <a:solidFill>
                  <a:srgbClr val="03508F"/>
                </a:solidFill>
                <a:latin typeface="+mn-lt"/>
                <a:ea typeface="PMingLiU" pitchFamily="18" charset="-120"/>
                <a:cs typeface="Khalid Art bold" pitchFamily="2" charset="-78"/>
              </a:rPr>
              <a:t> </a:t>
            </a:r>
            <a:r>
              <a:rPr lang="ar-MA" altLang="zh-TW" sz="2400" b="1" dirty="0">
                <a:solidFill>
                  <a:srgbClr val="03508F"/>
                </a:solidFill>
                <a:latin typeface="+mn-lt"/>
                <a:cs typeface="Khalid Art bold" pitchFamily="2" charset="-78"/>
              </a:rPr>
              <a:t>والتكوين.</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7 : إنصاف الأطفال ذوي الحاجات الخاصة.</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8 : التركيز على المعارف والكفايات الأساسية.</a:t>
            </a:r>
          </a:p>
          <a:p>
            <a:pPr algn="r" rtl="1" eaLnBrk="1" hangingPunct="1">
              <a:spcBef>
                <a:spcPct val="0"/>
              </a:spcBef>
              <a:buFontTx/>
              <a:buNone/>
            </a:pPr>
            <a:r>
              <a:rPr lang="ar-MA" altLang="zh-TW" sz="2400" b="1" dirty="0">
                <a:solidFill>
                  <a:srgbClr val="03508F"/>
                </a:solidFill>
                <a:latin typeface="+mn-lt"/>
                <a:cs typeface="Khalid Art bold" pitchFamily="2" charset="-78"/>
              </a:rPr>
              <a:t>المشروع  9 : تحسين جودة الحياة المدرسية.</a:t>
            </a:r>
            <a:endParaRPr lang="en-US" altLang="zh-TW" sz="2400" b="1" dirty="0">
              <a:solidFill>
                <a:srgbClr val="03508F"/>
              </a:solidFill>
              <a:latin typeface="+mn-lt"/>
              <a:ea typeface="PMingLiU" pitchFamily="18" charset="-120"/>
              <a:cs typeface="Khalid Art bold" pitchFamily="2" charset="-78"/>
            </a:endParaRPr>
          </a:p>
          <a:p>
            <a:pPr algn="r" rtl="1" eaLnBrk="1" hangingPunct="1">
              <a:spcBef>
                <a:spcPct val="0"/>
              </a:spcBef>
              <a:buFontTx/>
              <a:buNone/>
            </a:pPr>
            <a:r>
              <a:rPr lang="ar-MA" altLang="zh-TW" sz="2400" b="1" dirty="0">
                <a:solidFill>
                  <a:srgbClr val="03508F"/>
                </a:solidFill>
                <a:latin typeface="+mn-lt"/>
                <a:cs typeface="Khalid Art bold" pitchFamily="2" charset="-78"/>
              </a:rPr>
              <a:t>المشروع  10 : إرساء ”مدرسة الاحترام“</a:t>
            </a:r>
            <a:r>
              <a:rPr lang="fr-FR" altLang="zh-TW" sz="2400" b="1" dirty="0">
                <a:solidFill>
                  <a:srgbClr val="03508F"/>
                </a:solidFill>
                <a:latin typeface="+mn-lt"/>
                <a:ea typeface="PMingLiU" pitchFamily="18" charset="-120"/>
                <a:cs typeface="Khalid Art bold" pitchFamily="2" charset="-78"/>
              </a:rPr>
              <a:t>  </a:t>
            </a:r>
            <a:endParaRPr lang="fr-FR" altLang="fr-FR" sz="2400" b="1" dirty="0">
              <a:solidFill>
                <a:srgbClr val="03508F"/>
              </a:solidFill>
              <a:latin typeface="+mn-lt"/>
              <a:cs typeface="Khalid Art bold" pitchFamily="2" charset="-78"/>
            </a:endParaRPr>
          </a:p>
        </p:txBody>
      </p:sp>
    </p:spTree>
    <p:extLst>
      <p:ext uri="{BB962C8B-B14F-4D97-AF65-F5344CB8AC3E}">
        <p14:creationId xmlns:p14="http://schemas.microsoft.com/office/powerpoint/2010/main" val="2728927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566605-FE70-4CEB-8007-E53767912133}"/>
              </a:ext>
            </a:extLst>
          </p:cNvPr>
          <p:cNvSpPr>
            <a:spLocks noGrp="1"/>
          </p:cNvSpPr>
          <p:nvPr>
            <p:ph type="title"/>
          </p:nvPr>
        </p:nvSpPr>
        <p:spPr/>
        <p:txBody>
          <a:bodyPr/>
          <a:lstStyle/>
          <a:p>
            <a:r>
              <a:rPr lang="ar-SA" b="1" i="1" dirty="0">
                <a:solidFill>
                  <a:srgbClr val="FF0000"/>
                </a:solidFill>
              </a:rPr>
              <a:t>المجال الثاني</a:t>
            </a:r>
            <a:endParaRPr lang="fr-FR" dirty="0"/>
          </a:p>
        </p:txBody>
      </p:sp>
      <p:sp>
        <p:nvSpPr>
          <p:cNvPr id="4" name="Rectangle 10">
            <a:extLst>
              <a:ext uri="{FF2B5EF4-FFF2-40B4-BE49-F238E27FC236}">
                <a16:creationId xmlns:a16="http://schemas.microsoft.com/office/drawing/2014/main" id="{C00916DE-29BA-4226-8468-4F4CFA2DCDDE}"/>
              </a:ext>
            </a:extLst>
          </p:cNvPr>
          <p:cNvSpPr>
            <a:spLocks noGrp="1" noChangeArrowheads="1"/>
          </p:cNvSpPr>
          <p:nvPr>
            <p:ph idx="1"/>
          </p:nvPr>
        </p:nvSpPr>
        <p:spPr bwMode="auto">
          <a:prstGeom prst="rect">
            <a:avLst/>
          </a:prstGeom>
          <a:solidFill>
            <a:srgbClr val="E2E2F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177800" indent="-17780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r" rtl="1" eaLnBrk="1" hangingPunct="1">
              <a:spcBef>
                <a:spcPct val="0"/>
              </a:spcBef>
              <a:buFontTx/>
              <a:buNone/>
            </a:pPr>
            <a:r>
              <a:rPr lang="ar-MA" altLang="zh-TW" sz="2800" b="1" dirty="0">
                <a:solidFill>
                  <a:srgbClr val="03508F"/>
                </a:solidFill>
                <a:latin typeface="+mn-lt"/>
                <a:cs typeface="Khalid Art bold" pitchFamily="2" charset="-78"/>
              </a:rPr>
              <a:t>المشروع  11 :  تأهيل العرض التربوي في الثانوي التأهيلي.</a:t>
            </a:r>
          </a:p>
          <a:p>
            <a:pPr algn="r" eaLnBrk="1" hangingPunct="1">
              <a:spcBef>
                <a:spcPct val="0"/>
              </a:spcBef>
              <a:buFontTx/>
              <a:buNone/>
            </a:pPr>
            <a:r>
              <a:rPr lang="ar-MA" altLang="zh-TW" sz="2800" b="1" dirty="0">
                <a:solidFill>
                  <a:srgbClr val="03508F"/>
                </a:solidFill>
                <a:latin typeface="+mn-lt"/>
                <a:cs typeface="Khalid Art bold" pitchFamily="2" charset="-78"/>
              </a:rPr>
              <a:t>المشروع  12 :  تشجيع التميز.</a:t>
            </a:r>
          </a:p>
          <a:p>
            <a:pPr algn="r" eaLnBrk="1" hangingPunct="1">
              <a:spcBef>
                <a:spcPct val="0"/>
              </a:spcBef>
              <a:buFontTx/>
              <a:buNone/>
            </a:pPr>
            <a:r>
              <a:rPr lang="ar-MA" altLang="zh-TW" sz="2800" b="1" dirty="0">
                <a:solidFill>
                  <a:srgbClr val="03508F"/>
                </a:solidFill>
                <a:latin typeface="+mn-lt"/>
                <a:cs typeface="Khalid Art bold" pitchFamily="2" charset="-78"/>
              </a:rPr>
              <a:t>المشروع  13 :  تحسين العرض التربوي في التعليم  العالي.</a:t>
            </a:r>
          </a:p>
          <a:p>
            <a:pPr algn="r" rtl="1" eaLnBrk="1" hangingPunct="1">
              <a:spcBef>
                <a:spcPct val="0"/>
              </a:spcBef>
              <a:buFontTx/>
              <a:buNone/>
            </a:pPr>
            <a:r>
              <a:rPr lang="ar-MA" altLang="zh-TW" sz="2800" b="1" dirty="0">
                <a:solidFill>
                  <a:srgbClr val="03508F"/>
                </a:solidFill>
                <a:latin typeface="+mn-lt"/>
                <a:cs typeface="Khalid Art bold" pitchFamily="2" charset="-78"/>
              </a:rPr>
              <a:t>المشروع  14 :  تشجيع البحث العلمي</a:t>
            </a:r>
            <a:r>
              <a:rPr lang="fr-FR" altLang="zh-TW" sz="2800" b="1" dirty="0">
                <a:solidFill>
                  <a:srgbClr val="03508F"/>
                </a:solidFill>
                <a:latin typeface="+mn-lt"/>
                <a:cs typeface="Khalid Art bold" pitchFamily="2" charset="-78"/>
              </a:rPr>
              <a:t>.</a:t>
            </a:r>
            <a:r>
              <a:rPr lang="ar-MA" altLang="zh-TW" sz="2800" b="1" dirty="0">
                <a:solidFill>
                  <a:srgbClr val="03508F"/>
                </a:solidFill>
                <a:latin typeface="+mn-lt"/>
                <a:cs typeface="Khalid Art bold" pitchFamily="2" charset="-78"/>
              </a:rPr>
              <a:t> </a:t>
            </a:r>
            <a:endParaRPr lang="fr-FR" altLang="fr-FR" sz="2800" b="1" dirty="0">
              <a:solidFill>
                <a:srgbClr val="03508F"/>
              </a:solidFill>
              <a:latin typeface="+mn-lt"/>
              <a:cs typeface="Khalid Art bold" pitchFamily="2" charset="-78"/>
            </a:endParaRPr>
          </a:p>
        </p:txBody>
      </p:sp>
    </p:spTree>
    <p:extLst>
      <p:ext uri="{BB962C8B-B14F-4D97-AF65-F5344CB8AC3E}">
        <p14:creationId xmlns:p14="http://schemas.microsoft.com/office/powerpoint/2010/main" val="447943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1A1872-6F87-4186-8D1F-EBECA7CD5CDE}"/>
              </a:ext>
            </a:extLst>
          </p:cNvPr>
          <p:cNvSpPr>
            <a:spLocks noGrp="1"/>
          </p:cNvSpPr>
          <p:nvPr>
            <p:ph type="title"/>
          </p:nvPr>
        </p:nvSpPr>
        <p:spPr>
          <a:xfrm>
            <a:off x="914400" y="725715"/>
            <a:ext cx="10363200" cy="1143000"/>
          </a:xfrm>
        </p:spPr>
        <p:txBody>
          <a:bodyPr/>
          <a:lstStyle/>
          <a:p>
            <a:r>
              <a:rPr lang="ar-SA" b="1" i="1" dirty="0">
                <a:solidFill>
                  <a:srgbClr val="FF0000"/>
                </a:solidFill>
              </a:rPr>
              <a:t>المجال الثالث</a:t>
            </a:r>
            <a:endParaRPr lang="fr-FR" b="1" i="1" dirty="0">
              <a:solidFill>
                <a:srgbClr val="FF0000"/>
              </a:solidFill>
            </a:endParaRPr>
          </a:p>
        </p:txBody>
      </p:sp>
      <p:sp>
        <p:nvSpPr>
          <p:cNvPr id="4" name="Rectangle 11">
            <a:extLst>
              <a:ext uri="{FF2B5EF4-FFF2-40B4-BE49-F238E27FC236}">
                <a16:creationId xmlns:a16="http://schemas.microsoft.com/office/drawing/2014/main" id="{0CE18C5B-BF42-48BD-8E4D-DEF6B495C02B}"/>
              </a:ext>
            </a:extLst>
          </p:cNvPr>
          <p:cNvSpPr>
            <a:spLocks noGrp="1" noChangeArrowheads="1"/>
          </p:cNvSpPr>
          <p:nvPr>
            <p:ph idx="1"/>
          </p:nvPr>
        </p:nvSpPr>
        <p:spPr bwMode="auto">
          <a:xfrm>
            <a:off x="566057" y="1868715"/>
            <a:ext cx="10363200" cy="4270828"/>
          </a:xfrm>
          <a:prstGeom prst="rect">
            <a:avLst/>
          </a:prstGeom>
          <a:solidFill>
            <a:srgbClr val="E2E2F6"/>
          </a:solidFill>
          <a:ln w="9525">
            <a:noFill/>
            <a:miter lim="800000"/>
            <a:headEnd/>
            <a:tailEnd/>
          </a:ln>
        </p:spPr>
        <p:txBody>
          <a:bodyPr anchor="b"/>
          <a:lstStyle/>
          <a:p>
            <a:pPr marL="177800" indent="-177800" algn="just" rtl="1">
              <a:defRPr/>
            </a:pPr>
            <a:r>
              <a:rPr lang="ar-MA" altLang="zh-TW" sz="2800" b="1" dirty="0">
                <a:solidFill>
                  <a:srgbClr val="03508F"/>
                </a:solidFill>
                <a:cs typeface="Khalid Art bold" pitchFamily="2" charset="-78"/>
              </a:rPr>
              <a:t>المشروع 15 :  دعم قدرات الأطر التربوية </a:t>
            </a:r>
          </a:p>
          <a:p>
            <a:pPr marL="177800" indent="-177800" algn="just" rtl="1">
              <a:defRPr/>
            </a:pPr>
            <a:r>
              <a:rPr lang="ar-MA" altLang="zh-TW" sz="2800" b="1" dirty="0">
                <a:solidFill>
                  <a:srgbClr val="03508F"/>
                </a:solidFill>
                <a:cs typeface="Khalid Art bold" pitchFamily="2" charset="-78"/>
              </a:rPr>
              <a:t>المشروع 16 :  دعم آليات التأطير وتتبع وتقويم الأطر</a:t>
            </a:r>
            <a:r>
              <a:rPr lang="fr-FR" altLang="zh-TW" sz="2800" b="1" dirty="0">
                <a:solidFill>
                  <a:srgbClr val="03508F"/>
                </a:solidFill>
                <a:cs typeface="Khalid Art bold" pitchFamily="2" charset="-78"/>
              </a:rPr>
              <a:t>  </a:t>
            </a:r>
            <a:r>
              <a:rPr lang="ar-MA" altLang="zh-TW" sz="2800" b="1" dirty="0">
                <a:solidFill>
                  <a:srgbClr val="03508F"/>
                </a:solidFill>
                <a:cs typeface="Khalid Art bold" pitchFamily="2" charset="-78"/>
              </a:rPr>
              <a:t>التربوية.</a:t>
            </a:r>
          </a:p>
          <a:p>
            <a:pPr marL="177800" indent="-177800" algn="just" rtl="1">
              <a:defRPr/>
            </a:pPr>
            <a:r>
              <a:rPr lang="ar-MA" altLang="zh-TW" sz="2800" b="1" dirty="0">
                <a:solidFill>
                  <a:srgbClr val="03508F"/>
                </a:solidFill>
                <a:cs typeface="Khalid Art bold" pitchFamily="2" charset="-78"/>
              </a:rPr>
              <a:t>المشروع 17 :  ترشيد تدبير الموارد البشرية لمنظومة</a:t>
            </a:r>
            <a:r>
              <a:rPr lang="fr-FR" altLang="zh-TW" sz="2800" b="1" dirty="0">
                <a:solidFill>
                  <a:srgbClr val="03508F"/>
                </a:solidFill>
                <a:cs typeface="Khalid Art bold" pitchFamily="2" charset="-78"/>
              </a:rPr>
              <a:t> </a:t>
            </a:r>
            <a:r>
              <a:rPr lang="ar-MA" altLang="zh-TW" sz="2800" b="1" dirty="0">
                <a:solidFill>
                  <a:srgbClr val="03508F"/>
                </a:solidFill>
                <a:cs typeface="Khalid Art bold" pitchFamily="2" charset="-78"/>
              </a:rPr>
              <a:t>التربية والتكوين.</a:t>
            </a:r>
          </a:p>
          <a:p>
            <a:pPr marL="809625" indent="-809625" algn="r" rtl="1">
              <a:defRPr/>
            </a:pPr>
            <a:r>
              <a:rPr lang="ar-MA" altLang="zh-TW" sz="2800" b="1" dirty="0">
                <a:solidFill>
                  <a:srgbClr val="03508F"/>
                </a:solidFill>
                <a:cs typeface="Khalid Art bold" pitchFamily="2" charset="-78"/>
              </a:rPr>
              <a:t>المشروع  18 :  استكمال تطبيق اللامركزية واللاتمركز، وترشيد هيكلة الوزارة.</a:t>
            </a:r>
          </a:p>
          <a:p>
            <a:pPr marL="177800" indent="-177800" algn="just" rtl="1">
              <a:defRPr/>
            </a:pPr>
            <a:r>
              <a:rPr lang="ar-MA" altLang="zh-TW" sz="2800" b="1" dirty="0">
                <a:solidFill>
                  <a:srgbClr val="03508F"/>
                </a:solidFill>
                <a:cs typeface="Khalid Art bold" pitchFamily="2" charset="-78"/>
              </a:rPr>
              <a:t>المشروع  19 :  تخطيط وتدبير منظومة التربية والتكوين.</a:t>
            </a:r>
          </a:p>
          <a:p>
            <a:pPr marL="177800" indent="-177800" algn="just" rtl="1">
              <a:defRPr/>
            </a:pPr>
            <a:r>
              <a:rPr lang="ar-MA" altLang="zh-TW" sz="2800" b="1" dirty="0">
                <a:solidFill>
                  <a:srgbClr val="03508F"/>
                </a:solidFill>
                <a:cs typeface="Khalid Art bold" pitchFamily="2" charset="-78"/>
              </a:rPr>
              <a:t>المشروع  20 :  التحكم في اللغات.</a:t>
            </a:r>
            <a:endParaRPr lang="en-US" altLang="zh-TW" sz="2800" b="1" dirty="0">
              <a:solidFill>
                <a:srgbClr val="03508F"/>
              </a:solidFill>
              <a:cs typeface="Khalid Art bold" pitchFamily="2" charset="-78"/>
            </a:endParaRPr>
          </a:p>
          <a:p>
            <a:pPr marL="177800" indent="-177800" algn="just" rtl="1">
              <a:defRPr/>
            </a:pPr>
            <a:r>
              <a:rPr lang="ar-MA" altLang="zh-TW" sz="2800" b="1" dirty="0">
                <a:solidFill>
                  <a:srgbClr val="03508F"/>
                </a:solidFill>
                <a:cs typeface="Khalid Art bold" pitchFamily="2" charset="-78"/>
              </a:rPr>
              <a:t>المشروع 21 :  وضع نظام ناجع للإعلام والتوجيه</a:t>
            </a:r>
            <a:endParaRPr lang="fr-FR" sz="2800" b="1" dirty="0">
              <a:solidFill>
                <a:srgbClr val="03508F"/>
              </a:solidFill>
              <a:cs typeface="Khalid Art bold" pitchFamily="2" charset="-78"/>
            </a:endParaRPr>
          </a:p>
        </p:txBody>
      </p:sp>
    </p:spTree>
    <p:extLst>
      <p:ext uri="{BB962C8B-B14F-4D97-AF65-F5344CB8AC3E}">
        <p14:creationId xmlns:p14="http://schemas.microsoft.com/office/powerpoint/2010/main" val="1450053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8D4DFD-C5AA-46EF-BA8B-F8269F2ACC0D}"/>
              </a:ext>
            </a:extLst>
          </p:cNvPr>
          <p:cNvSpPr>
            <a:spLocks noGrp="1"/>
          </p:cNvSpPr>
          <p:nvPr>
            <p:ph type="title"/>
          </p:nvPr>
        </p:nvSpPr>
        <p:spPr/>
        <p:txBody>
          <a:bodyPr/>
          <a:lstStyle/>
          <a:p>
            <a:r>
              <a:rPr lang="ar-SA" b="1" i="1" dirty="0">
                <a:solidFill>
                  <a:srgbClr val="FF0000"/>
                </a:solidFill>
              </a:rPr>
              <a:t>المجال الرابع</a:t>
            </a:r>
            <a:endParaRPr lang="fr-FR" dirty="0"/>
          </a:p>
        </p:txBody>
      </p:sp>
      <p:sp>
        <p:nvSpPr>
          <p:cNvPr id="4" name="Rectangle 12">
            <a:extLst>
              <a:ext uri="{FF2B5EF4-FFF2-40B4-BE49-F238E27FC236}">
                <a16:creationId xmlns:a16="http://schemas.microsoft.com/office/drawing/2014/main" id="{67CB2AED-4680-4D0D-9660-37BCC15A62FC}"/>
              </a:ext>
            </a:extLst>
          </p:cNvPr>
          <p:cNvSpPr>
            <a:spLocks noGrp="1" noChangeArrowheads="1"/>
          </p:cNvSpPr>
          <p:nvPr>
            <p:ph idx="1"/>
          </p:nvPr>
        </p:nvSpPr>
        <p:spPr bwMode="auto">
          <a:prstGeom prst="rect">
            <a:avLst/>
          </a:prstGeom>
          <a:solidFill>
            <a:srgbClr val="E2E2F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177800" indent="-177800">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r" eaLnBrk="1" hangingPunct="1">
              <a:spcBef>
                <a:spcPct val="0"/>
              </a:spcBef>
              <a:buFontTx/>
              <a:buNone/>
            </a:pPr>
            <a:r>
              <a:rPr lang="ar-MA" altLang="zh-TW" sz="2800" b="1" dirty="0">
                <a:solidFill>
                  <a:srgbClr val="03508F"/>
                </a:solidFill>
                <a:latin typeface="+mn-lt"/>
                <a:cs typeface="Khalid Art bold" pitchFamily="2" charset="-78"/>
              </a:rPr>
              <a:t>المشروع  22 : ترشيد الموارد المالية واستدامتها.</a:t>
            </a:r>
          </a:p>
          <a:p>
            <a:pPr algn="r" eaLnBrk="1" hangingPunct="1">
              <a:spcBef>
                <a:spcPct val="0"/>
              </a:spcBef>
              <a:buNone/>
            </a:pPr>
            <a:r>
              <a:rPr lang="ar-MA" altLang="zh-TW" sz="2800" b="1" dirty="0">
                <a:solidFill>
                  <a:srgbClr val="03508F"/>
                </a:solidFill>
                <a:latin typeface="+mn-lt"/>
                <a:cs typeface="Khalid Art bold" pitchFamily="2" charset="-78"/>
              </a:rPr>
              <a:t>المشروع  23 : التعبئة والتواصل حول المدرسة</a:t>
            </a:r>
            <a:endParaRPr lang="fr-FR" altLang="fr-FR" sz="2800" b="1" dirty="0">
              <a:solidFill>
                <a:srgbClr val="03508F"/>
              </a:solidFill>
              <a:latin typeface="+mn-lt"/>
              <a:cs typeface="Khalid Art bold" pitchFamily="2" charset="-78"/>
            </a:endParaRPr>
          </a:p>
        </p:txBody>
      </p:sp>
    </p:spTree>
    <p:extLst>
      <p:ext uri="{BB962C8B-B14F-4D97-AF65-F5344CB8AC3E}">
        <p14:creationId xmlns:p14="http://schemas.microsoft.com/office/powerpoint/2010/main" val="27552398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7FCBEC6-1CC4-406C-A540-EF621256355B}"/>
              </a:ext>
            </a:extLst>
          </p:cNvPr>
          <p:cNvSpPr>
            <a:spLocks noGrp="1"/>
          </p:cNvSpPr>
          <p:nvPr>
            <p:ph idx="1"/>
          </p:nvPr>
        </p:nvSpPr>
        <p:spPr>
          <a:xfrm>
            <a:off x="914400" y="2416628"/>
            <a:ext cx="10363200" cy="1023257"/>
          </a:xfrm>
        </p:spPr>
        <p:txBody>
          <a:bodyPr/>
          <a:lstStyle/>
          <a:p>
            <a:pPr marL="0" indent="0" algn="ctr">
              <a:buNone/>
            </a:pPr>
            <a:r>
              <a:rPr lang="ar-SA" b="1" i="1" dirty="0">
                <a:effectLst>
                  <a:outerShdw blurRad="38100" dist="38100" dir="2700000" algn="tl">
                    <a:srgbClr val="000000">
                      <a:alpha val="43137"/>
                    </a:srgbClr>
                  </a:outerShdw>
                </a:effectLst>
              </a:rPr>
              <a:t>الرؤية الاستراتيجية للإصلاح</a:t>
            </a:r>
            <a:endParaRPr lang="fr-FR"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8146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re 1"/>
          <p:cNvSpPr txBox="1">
            <a:spLocks/>
          </p:cNvSpPr>
          <p:nvPr/>
        </p:nvSpPr>
        <p:spPr>
          <a:xfrm>
            <a:off x="1524000" y="44450"/>
            <a:ext cx="9144000" cy="692150"/>
          </a:xfrm>
          <a:prstGeom prst="rect">
            <a:avLst/>
          </a:prstGeom>
        </p:spPr>
        <p:txBody>
          <a:bodyPr lIns="91406" tIns="45702" rIns="91406" bIns="45702" anchor="ctr">
            <a:normAutofit fontScale="90000" lnSpcReduction="10000"/>
          </a:bodyPr>
          <a:lstStyle/>
          <a:p>
            <a:pPr algn="ctr">
              <a:defRPr/>
            </a:pPr>
            <a:endParaRPr lang="ar-MA" sz="4800" b="1" dirty="0">
              <a:solidFill>
                <a:schemeClr val="bg1">
                  <a:lumMod val="95000"/>
                </a:schemeClr>
              </a:solidFill>
            </a:endParaRPr>
          </a:p>
        </p:txBody>
      </p:sp>
      <p:sp>
        <p:nvSpPr>
          <p:cNvPr id="4" name="Rectangle 3"/>
          <p:cNvSpPr/>
          <p:nvPr/>
        </p:nvSpPr>
        <p:spPr>
          <a:xfrm>
            <a:off x="6924478" y="1660340"/>
            <a:ext cx="3743522" cy="307777"/>
          </a:xfrm>
          <a:prstGeom prst="rect">
            <a:avLst/>
          </a:prstGeom>
        </p:spPr>
        <p:txBody>
          <a:bodyPr wrap="square" lIns="91406" tIns="45702" rIns="91406" bIns="45702">
            <a:spAutoFit/>
          </a:bodyPr>
          <a:lstStyle/>
          <a:p>
            <a:pPr marL="353879" lvl="1" indent="103148" algn="ctr" rtl="1">
              <a:buFont typeface="Wingdings" pitchFamily="2" charset="2"/>
              <a:buChar char="§"/>
            </a:pPr>
            <a:endParaRPr lang="ar-MA" sz="1400" b="1" dirty="0"/>
          </a:p>
        </p:txBody>
      </p:sp>
      <p:sp>
        <p:nvSpPr>
          <p:cNvPr id="36" name="Rectangle 26"/>
          <p:cNvSpPr>
            <a:spLocks noChangeArrowheads="1"/>
          </p:cNvSpPr>
          <p:nvPr/>
        </p:nvSpPr>
        <p:spPr bwMode="auto">
          <a:xfrm>
            <a:off x="8688391" y="2276475"/>
            <a:ext cx="1800225" cy="1296988"/>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lIns="91406" tIns="45702" rIns="91406" bIns="45702" anchor="ctr"/>
          <a:lstStyle/>
          <a:p>
            <a:pPr algn="ctr">
              <a:defRPr/>
            </a:pPr>
            <a:r>
              <a:rPr lang="ar-MA" sz="2400" b="1" dirty="0">
                <a:solidFill>
                  <a:schemeClr val="tx1"/>
                </a:solidFill>
                <a:latin typeface="Arabic Typesetting" pitchFamily="66" charset="-78"/>
                <a:cs typeface="Arabic Typesetting" pitchFamily="66" charset="-78"/>
              </a:rPr>
              <a:t>الإنصاف وتكافؤ الفرص</a:t>
            </a:r>
            <a:endParaRPr lang="fr-FR" sz="2400" dirty="0">
              <a:solidFill>
                <a:schemeClr val="tx1"/>
              </a:solidFill>
              <a:latin typeface="Liberation Sans"/>
            </a:endParaRPr>
          </a:p>
        </p:txBody>
      </p:sp>
      <p:sp>
        <p:nvSpPr>
          <p:cNvPr id="39" name="Rectangle 29"/>
          <p:cNvSpPr>
            <a:spLocks noChangeArrowheads="1"/>
          </p:cNvSpPr>
          <p:nvPr/>
        </p:nvSpPr>
        <p:spPr bwMode="auto">
          <a:xfrm>
            <a:off x="1919539" y="1357298"/>
            <a:ext cx="3119189" cy="120760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lIns="91406" tIns="45702" rIns="91406" bIns="45702" anchor="ctr"/>
          <a:lstStyle/>
          <a:p>
            <a:pPr algn="ctr">
              <a:defRPr/>
            </a:pPr>
            <a:r>
              <a:rPr lang="ar-MA" sz="2400" b="1" dirty="0">
                <a:solidFill>
                  <a:schemeClr val="tx1"/>
                </a:solidFill>
                <a:latin typeface="Arabic Typesetting" pitchFamily="66" charset="-78"/>
                <a:cs typeface="Arabic Typesetting" pitchFamily="66" charset="-78"/>
              </a:rPr>
              <a:t>خارطة طريق</a:t>
            </a:r>
          </a:p>
          <a:p>
            <a:pPr algn="ctr">
              <a:defRPr/>
            </a:pPr>
            <a:r>
              <a:rPr lang="ar-MA" sz="2400" b="1" dirty="0">
                <a:solidFill>
                  <a:schemeClr val="tx1"/>
                </a:solidFill>
                <a:latin typeface="Arabic Typesetting" pitchFamily="66" charset="-78"/>
                <a:cs typeface="Arabic Typesetting" pitchFamily="66" charset="-78"/>
              </a:rPr>
              <a:t> تواكب التحديات  </a:t>
            </a:r>
          </a:p>
          <a:p>
            <a:pPr algn="ctr">
              <a:defRPr/>
            </a:pPr>
            <a:r>
              <a:rPr lang="ar-MA" sz="2400" b="1" dirty="0">
                <a:solidFill>
                  <a:schemeClr val="tx1"/>
                </a:solidFill>
                <a:latin typeface="Arabic Typesetting" pitchFamily="66" charset="-78"/>
                <a:cs typeface="Arabic Typesetting" pitchFamily="66" charset="-78"/>
              </a:rPr>
              <a:t>ورهانات تجديد المنظومات التربوية </a:t>
            </a:r>
            <a:endParaRPr lang="fr-FR" sz="2400" b="1" dirty="0">
              <a:solidFill>
                <a:schemeClr val="tx1"/>
              </a:solidFill>
              <a:latin typeface="Liberation Sans" pitchFamily="34" charset="0"/>
            </a:endParaRPr>
          </a:p>
        </p:txBody>
      </p:sp>
      <p:sp>
        <p:nvSpPr>
          <p:cNvPr id="40" name="Rectangle 30"/>
          <p:cNvSpPr>
            <a:spLocks noChangeArrowheads="1"/>
          </p:cNvSpPr>
          <p:nvPr/>
        </p:nvSpPr>
        <p:spPr bwMode="auto">
          <a:xfrm>
            <a:off x="5238747" y="1357298"/>
            <a:ext cx="1800231" cy="857256"/>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lIns="91406" tIns="45702" rIns="91406" bIns="45702" anchor="ctr"/>
          <a:lstStyle/>
          <a:p>
            <a:pPr algn="ctr">
              <a:defRPr/>
            </a:pPr>
            <a:r>
              <a:rPr lang="ar-MA" sz="2800" b="1" dirty="0">
                <a:solidFill>
                  <a:schemeClr val="tx1"/>
                </a:solidFill>
                <a:latin typeface="Arabic Typesetting" pitchFamily="66" charset="-78"/>
                <a:cs typeface="Arabic Typesetting" pitchFamily="66" charset="-78"/>
              </a:rPr>
              <a:t>الارتقاء بالفرد والمجتمع</a:t>
            </a:r>
            <a:endParaRPr lang="fr-FR" sz="2800" dirty="0">
              <a:solidFill>
                <a:schemeClr val="tx1"/>
              </a:solidFill>
              <a:latin typeface="Liberation Sans"/>
            </a:endParaRPr>
          </a:p>
        </p:txBody>
      </p:sp>
      <p:sp>
        <p:nvSpPr>
          <p:cNvPr id="41" name="Rectangle 31"/>
          <p:cNvSpPr>
            <a:spLocks noChangeArrowheads="1"/>
          </p:cNvSpPr>
          <p:nvPr/>
        </p:nvSpPr>
        <p:spPr bwMode="auto">
          <a:xfrm>
            <a:off x="7239000" y="1357301"/>
            <a:ext cx="1643082" cy="773127"/>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lIns="91406" tIns="45702" rIns="91406" bIns="45702" anchor="ctr"/>
          <a:lstStyle/>
          <a:p>
            <a:pPr algn="ctr">
              <a:defRPr/>
            </a:pPr>
            <a:r>
              <a:rPr lang="ar-MA" sz="2000" b="1" dirty="0">
                <a:solidFill>
                  <a:schemeClr val="tx1"/>
                </a:solidFill>
                <a:latin typeface="Liberation Sans" pitchFamily="34" charset="0"/>
              </a:rPr>
              <a:t>الجودة للجميع </a:t>
            </a:r>
            <a:endParaRPr lang="fr-FR" sz="2000" b="1" dirty="0">
              <a:solidFill>
                <a:schemeClr val="tx1"/>
              </a:solidFill>
              <a:latin typeface="Liberation Sans" pitchFamily="34" charset="0"/>
            </a:endParaRPr>
          </a:p>
        </p:txBody>
      </p:sp>
      <p:sp>
        <p:nvSpPr>
          <p:cNvPr id="42" name="Line 39"/>
          <p:cNvSpPr>
            <a:spLocks noChangeShapeType="1"/>
          </p:cNvSpPr>
          <p:nvPr/>
        </p:nvSpPr>
        <p:spPr bwMode="auto">
          <a:xfrm flipH="1">
            <a:off x="7608167" y="2142333"/>
            <a:ext cx="201160" cy="1431130"/>
          </a:xfrm>
          <a:prstGeom prst="line">
            <a:avLst/>
          </a:prstGeom>
          <a:noFill/>
          <a:ln w="508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lIns="91406" tIns="45702" rIns="91406" bIns="45702"/>
          <a:lstStyle/>
          <a:p>
            <a:endParaRPr lang="fr-FR"/>
          </a:p>
        </p:txBody>
      </p:sp>
      <p:sp>
        <p:nvSpPr>
          <p:cNvPr id="43" name="Rectangle à coins arrondis 42"/>
          <p:cNvSpPr/>
          <p:nvPr/>
        </p:nvSpPr>
        <p:spPr>
          <a:xfrm>
            <a:off x="5991942" y="3573466"/>
            <a:ext cx="2890140" cy="1439713"/>
          </a:xfrm>
          <a:prstGeom prst="roundRect">
            <a:avLst/>
          </a:prstGeom>
        </p:spPr>
        <p:style>
          <a:lnRef idx="0">
            <a:schemeClr val="accent1"/>
          </a:lnRef>
          <a:fillRef idx="3">
            <a:schemeClr val="accent1"/>
          </a:fillRef>
          <a:effectRef idx="3">
            <a:schemeClr val="accent1"/>
          </a:effectRef>
          <a:fontRef idx="minor">
            <a:schemeClr val="lt1"/>
          </a:fontRef>
        </p:style>
        <p:txBody>
          <a:bodyPr lIns="91406" tIns="45702" rIns="91406" bIns="45702" rtlCol="0" anchor="ctr"/>
          <a:lstStyle/>
          <a:p>
            <a:pPr algn="ctr"/>
            <a:r>
              <a:rPr lang="ar-MA" sz="2800" b="1" dirty="0">
                <a:solidFill>
                  <a:schemeClr val="tx1"/>
                </a:solidFill>
              </a:rPr>
              <a:t>إرساء مدرسة جديدة </a:t>
            </a:r>
          </a:p>
        </p:txBody>
      </p:sp>
      <p:sp>
        <p:nvSpPr>
          <p:cNvPr id="44" name="Rectangle à coins arrondis 43"/>
          <p:cNvSpPr/>
          <p:nvPr/>
        </p:nvSpPr>
        <p:spPr>
          <a:xfrm>
            <a:off x="2567608" y="3933060"/>
            <a:ext cx="2880320" cy="172819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91406" tIns="45702" rIns="91406" bIns="45702" rtlCol="0" anchor="ctr"/>
          <a:lstStyle/>
          <a:p>
            <a:pPr algn="ctr"/>
            <a:r>
              <a:rPr lang="ar-MA" sz="2400" b="1" dirty="0">
                <a:solidFill>
                  <a:schemeClr val="tx1"/>
                </a:solidFill>
              </a:rPr>
              <a:t>تقديم أسس وخيارات كبرى ناظمة للإصلاح</a:t>
            </a:r>
          </a:p>
        </p:txBody>
      </p:sp>
      <p:sp>
        <p:nvSpPr>
          <p:cNvPr id="45" name="Line 39"/>
          <p:cNvSpPr>
            <a:spLocks noChangeShapeType="1"/>
          </p:cNvSpPr>
          <p:nvPr/>
        </p:nvSpPr>
        <p:spPr bwMode="auto">
          <a:xfrm>
            <a:off x="6467935" y="2276475"/>
            <a:ext cx="596761" cy="1296988"/>
          </a:xfrm>
          <a:prstGeom prst="line">
            <a:avLst/>
          </a:prstGeom>
          <a:noFill/>
          <a:ln w="508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lIns="91406" tIns="45702" rIns="91406" bIns="45702"/>
          <a:lstStyle/>
          <a:p>
            <a:endParaRPr lang="fr-FR"/>
          </a:p>
        </p:txBody>
      </p:sp>
      <p:sp>
        <p:nvSpPr>
          <p:cNvPr id="46" name="Line 39"/>
          <p:cNvSpPr>
            <a:spLocks noChangeShapeType="1"/>
          </p:cNvSpPr>
          <p:nvPr/>
        </p:nvSpPr>
        <p:spPr bwMode="auto">
          <a:xfrm flipH="1">
            <a:off x="8081805" y="3264788"/>
            <a:ext cx="643161" cy="765748"/>
          </a:xfrm>
          <a:prstGeom prst="line">
            <a:avLst/>
          </a:prstGeom>
          <a:noFill/>
          <a:ln w="50800">
            <a:solidFill>
              <a:schemeClr val="accent1">
                <a:lumMod val="50000"/>
              </a:schemeClr>
            </a:solidFill>
            <a:round/>
            <a:headEnd/>
            <a:tailEnd type="triangle" w="med" len="med"/>
          </a:ln>
          <a:extLst>
            <a:ext uri="{909E8E84-426E-40DD-AFC4-6F175D3DCCD1}">
              <a14:hiddenFill xmlns:a14="http://schemas.microsoft.com/office/drawing/2010/main">
                <a:noFill/>
              </a14:hiddenFill>
            </a:ext>
          </a:extLst>
        </p:spPr>
        <p:txBody>
          <a:bodyPr lIns="91406" tIns="45702" rIns="91406" bIns="45702"/>
          <a:lstStyle/>
          <a:p>
            <a:endParaRPr lang="fr-FR"/>
          </a:p>
        </p:txBody>
      </p:sp>
      <p:sp>
        <p:nvSpPr>
          <p:cNvPr id="47" name="Line 39"/>
          <p:cNvSpPr>
            <a:spLocks noChangeShapeType="1"/>
          </p:cNvSpPr>
          <p:nvPr/>
        </p:nvSpPr>
        <p:spPr bwMode="auto">
          <a:xfrm>
            <a:off x="4007339" y="2598499"/>
            <a:ext cx="360471" cy="1334558"/>
          </a:xfrm>
          <a:prstGeom prst="line">
            <a:avLst/>
          </a:prstGeom>
          <a:noFill/>
          <a:ln w="50800">
            <a:solidFill>
              <a:schemeClr val="accent3">
                <a:lumMod val="50000"/>
              </a:schemeClr>
            </a:solidFill>
            <a:round/>
            <a:headEnd/>
            <a:tailEnd type="triangle" w="med" len="med"/>
          </a:ln>
          <a:extLst>
            <a:ext uri="{909E8E84-426E-40DD-AFC4-6F175D3DCCD1}">
              <a14:hiddenFill xmlns:a14="http://schemas.microsoft.com/office/drawing/2010/main">
                <a:noFill/>
              </a14:hiddenFill>
            </a:ext>
          </a:extLst>
        </p:spPr>
        <p:txBody>
          <a:bodyPr lIns="91406" tIns="45702" rIns="91406" bIns="45702"/>
          <a:lstStyle/>
          <a:p>
            <a:endParaRPr lang="fr-FR"/>
          </a:p>
        </p:txBody>
      </p:sp>
      <p:sp>
        <p:nvSpPr>
          <p:cNvPr id="2" name="Rectangle 1"/>
          <p:cNvSpPr/>
          <p:nvPr/>
        </p:nvSpPr>
        <p:spPr>
          <a:xfrm>
            <a:off x="1524003" y="-24972"/>
            <a:ext cx="9186859" cy="830997"/>
          </a:xfrm>
          <a:prstGeom prst="rect">
            <a:avLst/>
          </a:prstGeom>
          <a:solidFill>
            <a:srgbClr val="002060"/>
          </a:solidFill>
        </p:spPr>
        <p:txBody>
          <a:bodyPr wrap="square" lIns="91406" tIns="45702" rIns="91406" bIns="45702">
            <a:spAutoFit/>
          </a:bodyPr>
          <a:lstStyle/>
          <a:p>
            <a:pPr algn="ctr"/>
            <a:r>
              <a:rPr lang="ar-MA" sz="4800" b="1" dirty="0">
                <a:solidFill>
                  <a:schemeClr val="bg1">
                    <a:lumMod val="95000"/>
                  </a:schemeClr>
                </a:solidFill>
                <a:latin typeface="Arabic Typesetting" pitchFamily="66" charset="-78"/>
                <a:cs typeface="Arabic Typesetting" pitchFamily="66" charset="-78"/>
              </a:rPr>
              <a:t>الأهداف</a:t>
            </a:r>
            <a:r>
              <a:rPr lang="ar-MA" sz="2400" dirty="0">
                <a:solidFill>
                  <a:schemeClr val="bg1"/>
                </a:solidFill>
                <a:latin typeface="Arabic Typesetting" pitchFamily="66" charset="-78"/>
                <a:cs typeface="Arabic Typesetting" pitchFamily="66" charset="-78"/>
              </a:rPr>
              <a:t> </a:t>
            </a:r>
            <a:r>
              <a:rPr lang="ar-MA" sz="4800" b="1" dirty="0">
                <a:solidFill>
                  <a:schemeClr val="bg1">
                    <a:lumMod val="95000"/>
                  </a:schemeClr>
                </a:solidFill>
                <a:latin typeface="Arabic Typesetting" pitchFamily="66" charset="-78"/>
                <a:cs typeface="Arabic Typesetting" pitchFamily="66" charset="-78"/>
              </a:rPr>
              <a:t>العامة</a:t>
            </a:r>
            <a:r>
              <a:rPr lang="ar-MA" sz="2400" dirty="0">
                <a:solidFill>
                  <a:schemeClr val="bg1"/>
                </a:solidFill>
                <a:latin typeface="Arabic Typesetting" pitchFamily="66" charset="-78"/>
                <a:cs typeface="Arabic Typesetting" pitchFamily="66" charset="-78"/>
              </a:rPr>
              <a:t> </a:t>
            </a:r>
            <a:r>
              <a:rPr lang="ar-MA" sz="4800" b="1" dirty="0">
                <a:solidFill>
                  <a:schemeClr val="bg1">
                    <a:lumMod val="95000"/>
                  </a:schemeClr>
                </a:solidFill>
                <a:latin typeface="Arabic Typesetting" pitchFamily="66" charset="-78"/>
                <a:cs typeface="Arabic Typesetting" pitchFamily="66" charset="-78"/>
              </a:rPr>
              <a:t>للرؤية</a:t>
            </a:r>
            <a:r>
              <a:rPr lang="ar-MA" sz="2400" dirty="0">
                <a:solidFill>
                  <a:schemeClr val="bg1"/>
                </a:solidFill>
                <a:latin typeface="Arabic Typesetting" pitchFamily="66" charset="-78"/>
                <a:cs typeface="Arabic Typesetting" pitchFamily="66" charset="-78"/>
              </a:rPr>
              <a:t> </a:t>
            </a:r>
            <a:r>
              <a:rPr lang="ar-MA" sz="4800" b="1" dirty="0" err="1">
                <a:solidFill>
                  <a:schemeClr val="bg1">
                    <a:lumMod val="95000"/>
                  </a:schemeClr>
                </a:solidFill>
                <a:latin typeface="Arabic Typesetting" pitchFamily="66" charset="-78"/>
                <a:cs typeface="Arabic Typesetting" pitchFamily="66" charset="-78"/>
              </a:rPr>
              <a:t>الإستراتيجية</a:t>
            </a:r>
            <a:endParaRPr lang="ar-MA" sz="4800" b="1" dirty="0">
              <a:solidFill>
                <a:schemeClr val="bg1">
                  <a:lumMod val="95000"/>
                </a:schemeClr>
              </a:solidFill>
              <a:latin typeface="Arabic Typesetting" pitchFamily="66" charset="-78"/>
              <a:cs typeface="Arabic Typesetting" pitchFamily="66" charset="-78"/>
            </a:endParaRPr>
          </a:p>
        </p:txBody>
      </p:sp>
    </p:spTree>
    <p:extLst>
      <p:ext uri="{BB962C8B-B14F-4D97-AF65-F5344CB8AC3E}">
        <p14:creationId xmlns:p14="http://schemas.microsoft.com/office/powerpoint/2010/main" val="399814185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fltVal val="0"/>
                                          </p:val>
                                        </p:tav>
                                        <p:tav tm="100000">
                                          <p:val>
                                            <p:strVal val="#ppt_w"/>
                                          </p:val>
                                        </p:tav>
                                      </p:tavLst>
                                    </p:anim>
                                    <p:anim calcmode="lin" valueType="num">
                                      <p:cBhvr>
                                        <p:cTn id="16" dur="1000" fill="hold"/>
                                        <p:tgtEl>
                                          <p:spTgt spid="41"/>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1000" fill="hold"/>
                                        <p:tgtEl>
                                          <p:spTgt spid="36"/>
                                        </p:tgtEl>
                                        <p:attrNameLst>
                                          <p:attrName>ppt_w</p:attrName>
                                        </p:attrNameLst>
                                      </p:cBhvr>
                                      <p:tavLst>
                                        <p:tav tm="0">
                                          <p:val>
                                            <p:fltVal val="0"/>
                                          </p:val>
                                        </p:tav>
                                        <p:tav tm="100000">
                                          <p:val>
                                            <p:strVal val="#ppt_w"/>
                                          </p:val>
                                        </p:tav>
                                      </p:tavLst>
                                    </p:anim>
                                    <p:anim calcmode="lin" valueType="num">
                                      <p:cBhvr>
                                        <p:cTn id="20" dur="1000" fill="hold"/>
                                        <p:tgtEl>
                                          <p:spTgt spid="36"/>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1000" fill="hold"/>
                                        <p:tgtEl>
                                          <p:spTgt spid="42"/>
                                        </p:tgtEl>
                                        <p:attrNameLst>
                                          <p:attrName>ppt_w</p:attrName>
                                        </p:attrNameLst>
                                      </p:cBhvr>
                                      <p:tavLst>
                                        <p:tav tm="0">
                                          <p:val>
                                            <p:fltVal val="0"/>
                                          </p:val>
                                        </p:tav>
                                        <p:tav tm="100000">
                                          <p:val>
                                            <p:strVal val="#ppt_w"/>
                                          </p:val>
                                        </p:tav>
                                      </p:tavLst>
                                    </p:anim>
                                    <p:anim calcmode="lin" valueType="num">
                                      <p:cBhvr>
                                        <p:cTn id="24" dur="1000" fill="hold"/>
                                        <p:tgtEl>
                                          <p:spTgt spid="4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1000" fill="hold"/>
                                        <p:tgtEl>
                                          <p:spTgt spid="45"/>
                                        </p:tgtEl>
                                        <p:attrNameLst>
                                          <p:attrName>ppt_w</p:attrName>
                                        </p:attrNameLst>
                                      </p:cBhvr>
                                      <p:tavLst>
                                        <p:tav tm="0">
                                          <p:val>
                                            <p:fltVal val="0"/>
                                          </p:val>
                                        </p:tav>
                                        <p:tav tm="100000">
                                          <p:val>
                                            <p:strVal val="#ppt_w"/>
                                          </p:val>
                                        </p:tav>
                                      </p:tavLst>
                                    </p:anim>
                                    <p:anim calcmode="lin" valueType="num">
                                      <p:cBhvr>
                                        <p:cTn id="28" dur="1000" fill="hold"/>
                                        <p:tgtEl>
                                          <p:spTgt spid="4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1000" fill="hold"/>
                                        <p:tgtEl>
                                          <p:spTgt spid="46"/>
                                        </p:tgtEl>
                                        <p:attrNameLst>
                                          <p:attrName>ppt_w</p:attrName>
                                        </p:attrNameLst>
                                      </p:cBhvr>
                                      <p:tavLst>
                                        <p:tav tm="0">
                                          <p:val>
                                            <p:fltVal val="0"/>
                                          </p:val>
                                        </p:tav>
                                        <p:tav tm="100000">
                                          <p:val>
                                            <p:strVal val="#ppt_w"/>
                                          </p:val>
                                        </p:tav>
                                      </p:tavLst>
                                    </p:anim>
                                    <p:anim calcmode="lin" valueType="num">
                                      <p:cBhvr>
                                        <p:cTn id="32" dur="1000" fill="hold"/>
                                        <p:tgtEl>
                                          <p:spTgt spid="46"/>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p:cTn id="35" dur="1000" fill="hold"/>
                                        <p:tgtEl>
                                          <p:spTgt spid="47"/>
                                        </p:tgtEl>
                                        <p:attrNameLst>
                                          <p:attrName>ppt_w</p:attrName>
                                        </p:attrNameLst>
                                      </p:cBhvr>
                                      <p:tavLst>
                                        <p:tav tm="0">
                                          <p:val>
                                            <p:fltVal val="0"/>
                                          </p:val>
                                        </p:tav>
                                        <p:tav tm="100000">
                                          <p:val>
                                            <p:strVal val="#ppt_w"/>
                                          </p:val>
                                        </p:tav>
                                      </p:tavLst>
                                    </p:anim>
                                    <p:anim calcmode="lin" valueType="num">
                                      <p:cBhvr>
                                        <p:cTn id="36" dur="1000" fill="hold"/>
                                        <p:tgtEl>
                                          <p:spTgt spid="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animBg="1"/>
      <p:bldP spid="46" grpId="0" animBg="1"/>
      <p:bldP spid="4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extLst/>
          </p:nvPr>
        </p:nvGraphicFramePr>
        <p:xfrm>
          <a:off x="1703512" y="980728"/>
          <a:ext cx="8280920"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Espace réservé du numéro de diapositive 2"/>
          <p:cNvSpPr>
            <a:spLocks noGrp="1"/>
          </p:cNvSpPr>
          <p:nvPr>
            <p:ph type="sldNum" sz="quarter" idx="12"/>
          </p:nvPr>
        </p:nvSpPr>
        <p:spPr/>
        <p:txBody>
          <a:bodyPr/>
          <a:lstStyle/>
          <a:p>
            <a:pPr defTabSz="914052"/>
            <a:fld id="{D3E04377-CB08-45BC-BBE7-7847619855FB}" type="slidenum">
              <a:rPr lang="fr-FR">
                <a:latin typeface="Franklin Gothic Book"/>
              </a:rPr>
              <a:pPr defTabSz="914052"/>
              <a:t>29</a:t>
            </a:fld>
            <a:endParaRPr lang="fr-FR">
              <a:latin typeface="Franklin Gothic Book"/>
            </a:endParaRPr>
          </a:p>
        </p:txBody>
      </p:sp>
      <p:sp>
        <p:nvSpPr>
          <p:cNvPr id="4" name="Rectangle 3"/>
          <p:cNvSpPr/>
          <p:nvPr/>
        </p:nvSpPr>
        <p:spPr>
          <a:xfrm>
            <a:off x="2524103" y="214290"/>
            <a:ext cx="7593745" cy="523220"/>
          </a:xfrm>
          <a:prstGeom prst="rect">
            <a:avLst/>
          </a:prstGeom>
        </p:spPr>
        <p:txBody>
          <a:bodyPr wrap="none" lIns="91406" tIns="45702" rIns="91406" bIns="45702">
            <a:spAutoFit/>
          </a:bodyPr>
          <a:lstStyle/>
          <a:p>
            <a:pPr algn="ctr" defTabSz="914052" rtl="1">
              <a:spcBef>
                <a:spcPct val="0"/>
              </a:spcBef>
              <a:defRPr/>
            </a:pPr>
            <a:r>
              <a:rPr lang="ar-MA" sz="2800" b="1" dirty="0">
                <a:solidFill>
                  <a:srgbClr val="FFFFFF"/>
                </a:solidFill>
                <a:latin typeface="Franklin Gothic Medium"/>
                <a:cs typeface="Arial" panose="020B0604020202020204" pitchFamily="34" charset="0"/>
              </a:rPr>
              <a:t>الأهداف الخاصة للرؤية الإستراتيجية: في مجال التربية والتكوين</a:t>
            </a:r>
          </a:p>
        </p:txBody>
      </p:sp>
    </p:spTree>
    <p:extLst>
      <p:ext uri="{BB962C8B-B14F-4D97-AF65-F5344CB8AC3E}">
        <p14:creationId xmlns:p14="http://schemas.microsoft.com/office/powerpoint/2010/main" val="35042037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0"/>
          </p:nvPr>
        </p:nvSpPr>
        <p:spPr/>
        <p:txBody>
          <a:bodyPr>
            <a:normAutofit lnSpcReduction="10000"/>
          </a:bodyPr>
          <a:lstStyle/>
          <a:p>
            <a:pPr defTabSz="914052"/>
            <a:fld id="{AA21E45E-C357-4E56-8545-C8390125EB58}" type="slidenum">
              <a:rPr lang="fr-FR" altLang="fr-FR">
                <a:latin typeface="Franklin Gothic Book"/>
              </a:rPr>
              <a:pPr defTabSz="914052"/>
              <a:t>3</a:t>
            </a:fld>
            <a:endParaRPr lang="fr-FR" altLang="fr-FR">
              <a:latin typeface="Franklin Gothic Book"/>
            </a:endParaRPr>
          </a:p>
        </p:txBody>
      </p:sp>
      <p:graphicFrame>
        <p:nvGraphicFramePr>
          <p:cNvPr id="4" name="Tableau 3"/>
          <p:cNvGraphicFramePr>
            <a:graphicFrameLocks noGrp="1"/>
          </p:cNvGraphicFramePr>
          <p:nvPr>
            <p:extLst>
              <p:ext uri="{D42A27DB-BD31-4B8C-83A1-F6EECF244321}">
                <p14:modId xmlns:p14="http://schemas.microsoft.com/office/powerpoint/2010/main" val="1563066667"/>
              </p:ext>
            </p:extLst>
          </p:nvPr>
        </p:nvGraphicFramePr>
        <p:xfrm>
          <a:off x="566057" y="856343"/>
          <a:ext cx="11321143" cy="6001657"/>
        </p:xfrm>
        <a:graphic>
          <a:graphicData uri="http://schemas.openxmlformats.org/drawingml/2006/table">
            <a:tbl>
              <a:tblPr firstRow="1" bandRow="1">
                <a:tableStyleId>{5C22544A-7EE6-4342-B048-85BDC9FD1C3A}</a:tableStyleId>
              </a:tblPr>
              <a:tblGrid>
                <a:gridCol w="10316849">
                  <a:extLst>
                    <a:ext uri="{9D8B030D-6E8A-4147-A177-3AD203B41FA5}">
                      <a16:colId xmlns:a16="http://schemas.microsoft.com/office/drawing/2014/main" val="20000"/>
                    </a:ext>
                  </a:extLst>
                </a:gridCol>
                <a:gridCol w="1004294">
                  <a:extLst>
                    <a:ext uri="{9D8B030D-6E8A-4147-A177-3AD203B41FA5}">
                      <a16:colId xmlns:a16="http://schemas.microsoft.com/office/drawing/2014/main" val="20001"/>
                    </a:ext>
                  </a:extLst>
                </a:gridCol>
              </a:tblGrid>
              <a:tr h="489956">
                <a:tc>
                  <a:txBody>
                    <a:bodyPr/>
                    <a:lstStyle/>
                    <a:p>
                      <a:pPr marL="0" algn="r" defTabSz="914400" rtl="0" eaLnBrk="1" latinLnBrk="0" hangingPunct="1"/>
                      <a:r>
                        <a:rPr lang="ar-MA" sz="1200" b="1" kern="1200" dirty="0">
                          <a:solidFill>
                            <a:schemeClr val="dk1"/>
                          </a:solidFill>
                          <a:latin typeface="+mn-lt"/>
                          <a:ea typeface="+mn-ea"/>
                          <a:cs typeface="+mn-cs"/>
                        </a:rPr>
                        <a:t>مجموع مكونات منظومة التربية والتكوين والبحث العلمي:</a:t>
                      </a:r>
                      <a:r>
                        <a:rPr lang="fr-FR" sz="1200" b="1" kern="1200" dirty="0">
                          <a:solidFill>
                            <a:schemeClr val="dk1"/>
                          </a:solidFill>
                          <a:latin typeface="+mn-lt"/>
                          <a:ea typeface="+mn-ea"/>
                          <a:cs typeface="+mn-cs"/>
                        </a:rPr>
                        <a:t> </a:t>
                      </a:r>
                      <a:r>
                        <a:rPr lang="ar-MA" sz="1200" b="1" kern="1200" dirty="0">
                          <a:solidFill>
                            <a:schemeClr val="dk1"/>
                          </a:solidFill>
                          <a:latin typeface="+mn-lt"/>
                          <a:ea typeface="+mn-ea"/>
                          <a:cs typeface="+mn-cs"/>
                        </a:rPr>
                        <a:t>لتعليم الأولي والابتدائي والاعدادي والثانوي؛ التعليم العالي والجامعي والبحث العلمي؛ تكوين الاطر؛ التكوين المهني؛ التعليم العتيق</a:t>
                      </a:r>
                    </a:p>
                  </a:txBody>
                  <a:tcPr>
                    <a:solidFill>
                      <a:schemeClr val="accent1">
                        <a:lumMod val="20000"/>
                        <a:lumOff val="80000"/>
                      </a:schemeClr>
                    </a:solidFill>
                  </a:tcPr>
                </a:tc>
                <a:tc>
                  <a:txBody>
                    <a:bodyPr/>
                    <a:lstStyle/>
                    <a:p>
                      <a:pPr marL="0" algn="r" defTabSz="914400" rtl="0" eaLnBrk="1" latinLnBrk="0" hangingPunct="1"/>
                      <a:r>
                        <a:rPr lang="ar-MA" sz="1600" b="1" kern="1200" dirty="0">
                          <a:solidFill>
                            <a:schemeClr val="dk1"/>
                          </a:solidFill>
                          <a:latin typeface="+mn-lt"/>
                          <a:ea typeface="+mn-ea"/>
                          <a:cs typeface="+mn-cs"/>
                        </a:rPr>
                        <a:t>المدرسة</a:t>
                      </a:r>
                      <a:endParaRPr lang="fr-FR" sz="1600" b="1" kern="1200" dirty="0">
                        <a:solidFill>
                          <a:schemeClr val="dk1"/>
                        </a:solidFill>
                        <a:latin typeface="+mn-lt"/>
                        <a:ea typeface="+mn-ea"/>
                        <a:cs typeface="+mn-cs"/>
                      </a:endParaRPr>
                    </a:p>
                  </a:txBody>
                  <a:tcPr>
                    <a:solidFill>
                      <a:schemeClr val="accent1">
                        <a:lumMod val="20000"/>
                        <a:lumOff val="80000"/>
                      </a:schemeClr>
                    </a:solidFill>
                  </a:tcPr>
                </a:tc>
                <a:extLst>
                  <a:ext uri="{0D108BD9-81ED-4DB2-BD59-A6C34878D82A}">
                    <a16:rowId xmlns:a16="http://schemas.microsoft.com/office/drawing/2014/main" val="10000"/>
                  </a:ext>
                </a:extLst>
              </a:tr>
              <a:tr h="1078522">
                <a:tc>
                  <a:txBody>
                    <a:bodyPr/>
                    <a:lstStyle/>
                    <a:p>
                      <a:pPr marL="285750" indent="-285750" algn="r" rtl="1">
                        <a:buFont typeface="Wingdings" pitchFamily="2" charset="2"/>
                        <a:buChar char="§"/>
                      </a:pPr>
                      <a:r>
                        <a:rPr lang="ar-MA" sz="1200" b="1" kern="1200" dirty="0">
                          <a:solidFill>
                            <a:schemeClr val="dk1"/>
                          </a:solidFill>
                          <a:latin typeface="+mn-lt"/>
                          <a:ea typeface="+mn-ea"/>
                          <a:cs typeface="+mn-cs"/>
                        </a:rPr>
                        <a:t>الولوج المعمم للتربية </a:t>
                      </a:r>
                    </a:p>
                    <a:p>
                      <a:pPr marL="285750" indent="-285750" algn="r" rtl="1">
                        <a:buFont typeface="Wingdings" pitchFamily="2" charset="2"/>
                        <a:buChar char="§"/>
                      </a:pPr>
                      <a:r>
                        <a:rPr lang="ar-MA" sz="1200" b="1" kern="1200" dirty="0">
                          <a:solidFill>
                            <a:schemeClr val="dk1"/>
                          </a:solidFill>
                          <a:latin typeface="+mn-lt"/>
                          <a:ea typeface="+mn-ea"/>
                          <a:cs typeface="+mn-cs"/>
                        </a:rPr>
                        <a:t>توافر كافة البنيات والفضاءات وشروط التأطير التربوي</a:t>
                      </a:r>
                    </a:p>
                    <a:p>
                      <a:pPr marL="285750" indent="-285750" algn="r" rtl="1">
                        <a:buFont typeface="Wingdings" pitchFamily="2" charset="2"/>
                        <a:buChar char="§"/>
                      </a:pPr>
                      <a:r>
                        <a:rPr lang="ar-MA" sz="1200" b="1" kern="1200" dirty="0">
                          <a:solidFill>
                            <a:schemeClr val="dk1"/>
                          </a:solidFill>
                          <a:latin typeface="+mn-lt"/>
                          <a:ea typeface="+mn-ea"/>
                          <a:cs typeface="+mn-cs"/>
                        </a:rPr>
                        <a:t>تأمين جميع أنواع الدعم </a:t>
                      </a:r>
                    </a:p>
                    <a:p>
                      <a:pPr marL="285750" indent="-285750" algn="r" rtl="1">
                        <a:buFont typeface="Wingdings" pitchFamily="2" charset="2"/>
                        <a:buChar char="§"/>
                      </a:pPr>
                      <a:r>
                        <a:rPr lang="ar-MA" sz="1200" b="1" kern="1200" dirty="0">
                          <a:solidFill>
                            <a:schemeClr val="dk1"/>
                          </a:solidFill>
                          <a:latin typeface="+mn-lt"/>
                          <a:ea typeface="+mn-ea"/>
                          <a:cs typeface="+mn-cs"/>
                        </a:rPr>
                        <a:t>ضمان الحق في التعلم مدى الحياة للجميع</a:t>
                      </a:r>
                    </a:p>
                    <a:p>
                      <a:pPr marL="285750" indent="-285750" algn="r" rtl="1">
                        <a:buFont typeface="Wingdings" pitchFamily="2" charset="2"/>
                        <a:buChar char="§"/>
                      </a:pPr>
                      <a:r>
                        <a:rPr lang="ar-MA" sz="1200" b="1" kern="1200" dirty="0">
                          <a:solidFill>
                            <a:schemeClr val="dk1"/>
                          </a:solidFill>
                          <a:latin typeface="+mn-lt"/>
                          <a:ea typeface="+mn-ea"/>
                          <a:cs typeface="+mn-cs"/>
                        </a:rPr>
                        <a:t>التتويج بإشهاد في مختلف مكونات المنظومة ومستويات التكوين والتأهيلي</a:t>
                      </a:r>
                    </a:p>
                  </a:txBody>
                  <a:tcPr/>
                </a:tc>
                <a:tc>
                  <a:txBody>
                    <a:bodyPr/>
                    <a:lstStyle/>
                    <a:p>
                      <a:pPr algn="r"/>
                      <a:r>
                        <a:rPr lang="ar-MA" sz="1600" b="1" dirty="0"/>
                        <a:t>الإنصاف</a:t>
                      </a:r>
                      <a:endParaRPr lang="fr-FR" sz="1600" b="1" dirty="0"/>
                    </a:p>
                  </a:txBody>
                  <a:tcPr/>
                </a:tc>
                <a:extLst>
                  <a:ext uri="{0D108BD9-81ED-4DB2-BD59-A6C34878D82A}">
                    <a16:rowId xmlns:a16="http://schemas.microsoft.com/office/drawing/2014/main" val="10001"/>
                  </a:ext>
                </a:extLst>
              </a:tr>
              <a:tr h="552943">
                <a:tc>
                  <a:txBody>
                    <a:bodyPr/>
                    <a:lstStyle/>
                    <a:p>
                      <a:pPr algn="r"/>
                      <a:r>
                        <a:rPr lang="ar-MA" sz="1400" b="1" dirty="0"/>
                        <a:t>تمكين المتعلم من تحقيق كامل إمكاناته عبر أفضل تملك للكفايات </a:t>
                      </a:r>
                      <a:r>
                        <a:rPr lang="ar-SA" sz="1400" b="1" dirty="0"/>
                        <a:t> المبرمجة</a:t>
                      </a:r>
                      <a:endParaRPr lang="ar-MA" sz="1400" b="1" dirty="0"/>
                    </a:p>
                    <a:p>
                      <a:pPr algn="r"/>
                      <a:endParaRPr lang="fr-FR" sz="1400" b="1" dirty="0"/>
                    </a:p>
                  </a:txBody>
                  <a:tcPr/>
                </a:tc>
                <a:tc>
                  <a:txBody>
                    <a:bodyPr/>
                    <a:lstStyle/>
                    <a:p>
                      <a:r>
                        <a:rPr lang="ar-MA" sz="1600" b="1" dirty="0"/>
                        <a:t>الجودة </a:t>
                      </a:r>
                      <a:endParaRPr lang="fr-FR" sz="1600" b="1" dirty="0"/>
                    </a:p>
                  </a:txBody>
                  <a:tcPr/>
                </a:tc>
                <a:extLst>
                  <a:ext uri="{0D108BD9-81ED-4DB2-BD59-A6C34878D82A}">
                    <a16:rowId xmlns:a16="http://schemas.microsoft.com/office/drawing/2014/main" val="10002"/>
                  </a:ext>
                </a:extLst>
              </a:tr>
              <a:tr h="552943">
                <a:tc>
                  <a:txBody>
                    <a:bodyPr/>
                    <a:lstStyle/>
                    <a:p>
                      <a:pPr algn="r"/>
                      <a:r>
                        <a:rPr lang="ar-MA" sz="1400" b="1" dirty="0"/>
                        <a:t>يشمل </a:t>
                      </a:r>
                      <a:r>
                        <a:rPr lang="ar-MA" sz="1400" b="1" dirty="0" err="1"/>
                        <a:t>الإرتقاء</a:t>
                      </a:r>
                      <a:r>
                        <a:rPr lang="ar-MA" sz="1400" b="1" dirty="0"/>
                        <a:t> بمنظومة التربية والتكوين والبحث العلمي الرفع من مستوى أداء بنياتها وقدراتها،</a:t>
                      </a:r>
                      <a:r>
                        <a:rPr lang="ar-SA" sz="1400" b="1" dirty="0"/>
                        <a:t> </a:t>
                      </a:r>
                      <a:r>
                        <a:rPr lang="ar-MA" sz="1400" b="1" dirty="0"/>
                        <a:t>بالنظر للغايات </a:t>
                      </a:r>
                      <a:r>
                        <a:rPr lang="ar-MA" sz="1400" b="1" dirty="0" err="1"/>
                        <a:t>والإنتظارات</a:t>
                      </a:r>
                      <a:r>
                        <a:rPr lang="ar-MA" sz="1400" b="1" dirty="0"/>
                        <a:t> المجتمعية </a:t>
                      </a:r>
                    </a:p>
                    <a:p>
                      <a:pPr algn="r"/>
                      <a:endParaRPr lang="fr-FR" sz="1400" b="1" dirty="0"/>
                    </a:p>
                  </a:txBody>
                  <a:tcPr/>
                </a:tc>
                <a:tc>
                  <a:txBody>
                    <a:bodyPr/>
                    <a:lstStyle/>
                    <a:p>
                      <a:r>
                        <a:rPr lang="ar-MA" sz="1600" b="1" dirty="0"/>
                        <a:t>الارتقاء</a:t>
                      </a:r>
                      <a:endParaRPr lang="fr-FR" sz="1600" b="1" dirty="0"/>
                    </a:p>
                  </a:txBody>
                  <a:tcPr/>
                </a:tc>
                <a:extLst>
                  <a:ext uri="{0D108BD9-81ED-4DB2-BD59-A6C34878D82A}">
                    <a16:rowId xmlns:a16="http://schemas.microsoft.com/office/drawing/2014/main" val="10003"/>
                  </a:ext>
                </a:extLst>
              </a:tr>
              <a:tr h="620748">
                <a:tc>
                  <a:txBody>
                    <a:bodyPr/>
                    <a:lstStyle/>
                    <a:p>
                      <a:pPr algn="r"/>
                      <a:r>
                        <a:rPr lang="ar-MA" sz="1400" b="1" dirty="0"/>
                        <a:t>خيار تربوي وآلية بيداغوجية يستثمر في التعليم المزدوج أو المتعدد </a:t>
                      </a:r>
                      <a:r>
                        <a:rPr lang="ar-MA" sz="1400" b="1" dirty="0" err="1"/>
                        <a:t>اللغات،يروم</a:t>
                      </a:r>
                      <a:r>
                        <a:rPr lang="ar-MA" sz="1400" b="1" dirty="0"/>
                        <a:t> تنويع لغات </a:t>
                      </a:r>
                      <a:r>
                        <a:rPr lang="ar-MA" sz="1400" b="1" dirty="0" err="1"/>
                        <a:t>التدريس،وتحسين</a:t>
                      </a:r>
                      <a:r>
                        <a:rPr lang="ar-MA" sz="1400" b="1" dirty="0"/>
                        <a:t> </a:t>
                      </a:r>
                      <a:r>
                        <a:rPr lang="ar-MA" sz="1400" b="1" dirty="0" err="1"/>
                        <a:t>التحصل</a:t>
                      </a:r>
                      <a:r>
                        <a:rPr lang="ar-MA" sz="1400" b="1" dirty="0"/>
                        <a:t> الدراسي فيها</a:t>
                      </a:r>
                      <a:endParaRPr lang="fr-FR" sz="1400" b="1" dirty="0"/>
                    </a:p>
                  </a:txBody>
                  <a:tcPr/>
                </a:tc>
                <a:tc>
                  <a:txBody>
                    <a:bodyPr/>
                    <a:lstStyle/>
                    <a:p>
                      <a:r>
                        <a:rPr lang="ar-MA" sz="1600" b="1" dirty="0"/>
                        <a:t>التناوب اللغوي</a:t>
                      </a:r>
                      <a:endParaRPr lang="fr-FR" sz="1600" b="1" dirty="0"/>
                    </a:p>
                  </a:txBody>
                  <a:tcPr/>
                </a:tc>
                <a:extLst>
                  <a:ext uri="{0D108BD9-81ED-4DB2-BD59-A6C34878D82A}">
                    <a16:rowId xmlns:a16="http://schemas.microsoft.com/office/drawing/2014/main" val="10004"/>
                  </a:ext>
                </a:extLst>
              </a:tr>
              <a:tr h="552943">
                <a:tc>
                  <a:txBody>
                    <a:bodyPr/>
                    <a:lstStyle/>
                    <a:p>
                      <a:pPr algn="r"/>
                      <a:r>
                        <a:rPr lang="ar-MA" sz="1400" b="1" dirty="0"/>
                        <a:t>آلية </a:t>
                      </a:r>
                      <a:r>
                        <a:rPr lang="ar-MA" sz="1400" b="1" dirty="0" err="1"/>
                        <a:t>إستراتيجية</a:t>
                      </a:r>
                      <a:r>
                        <a:rPr lang="ar-MA" sz="1400" b="1" dirty="0"/>
                        <a:t> للتجديد  ولكسب الرهانات الكبرى للإصلاح</a:t>
                      </a:r>
                    </a:p>
                    <a:p>
                      <a:pPr algn="r"/>
                      <a:endParaRPr lang="fr-FR" sz="1400" b="1" dirty="0"/>
                    </a:p>
                  </a:txBody>
                  <a:tcPr/>
                </a:tc>
                <a:tc>
                  <a:txBody>
                    <a:bodyPr/>
                    <a:lstStyle/>
                    <a:p>
                      <a:r>
                        <a:rPr lang="ar-MA" sz="1600" b="1" dirty="0"/>
                        <a:t>الرافعة</a:t>
                      </a:r>
                      <a:endParaRPr lang="fr-FR" sz="1600" b="1" dirty="0"/>
                    </a:p>
                  </a:txBody>
                  <a:tcPr/>
                </a:tc>
                <a:extLst>
                  <a:ext uri="{0D108BD9-81ED-4DB2-BD59-A6C34878D82A}">
                    <a16:rowId xmlns:a16="http://schemas.microsoft.com/office/drawing/2014/main" val="10005"/>
                  </a:ext>
                </a:extLst>
              </a:tr>
              <a:tr h="359163">
                <a:tc>
                  <a:txBody>
                    <a:bodyPr/>
                    <a:lstStyle/>
                    <a:p>
                      <a:pPr algn="r"/>
                      <a:r>
                        <a:rPr lang="ar-MA" sz="1400" b="1" dirty="0"/>
                        <a:t>مستلزم للتجديد ولتحقيق رافعة التغيير </a:t>
                      </a:r>
                      <a:endParaRPr lang="fr-FR" sz="1400" b="1" dirty="0"/>
                    </a:p>
                  </a:txBody>
                  <a:tcPr/>
                </a:tc>
                <a:tc>
                  <a:txBody>
                    <a:bodyPr/>
                    <a:lstStyle/>
                    <a:p>
                      <a:r>
                        <a:rPr lang="ar-MA" sz="1600" b="1" dirty="0"/>
                        <a:t>المادة</a:t>
                      </a:r>
                      <a:endParaRPr lang="fr-FR" sz="1600" b="1" dirty="0"/>
                    </a:p>
                  </a:txBody>
                  <a:tcPr/>
                </a:tc>
                <a:extLst>
                  <a:ext uri="{0D108BD9-81ED-4DB2-BD59-A6C34878D82A}">
                    <a16:rowId xmlns:a16="http://schemas.microsoft.com/office/drawing/2014/main" val="10006"/>
                  </a:ext>
                </a:extLst>
              </a:tr>
              <a:tr h="552943">
                <a:tc>
                  <a:txBody>
                    <a:bodyPr/>
                    <a:lstStyle/>
                    <a:p>
                      <a:pPr algn="r"/>
                      <a:r>
                        <a:rPr lang="ar-MA" sz="1400" b="1" dirty="0"/>
                        <a:t>: تدل </a:t>
                      </a:r>
                      <a:r>
                        <a:rPr lang="ar-MA" sz="1400" b="1" dirty="0" err="1"/>
                        <a:t>المهننة</a:t>
                      </a:r>
                      <a:r>
                        <a:rPr lang="ar-MA" sz="1400" b="1" dirty="0"/>
                        <a:t> على مجموع العمليات التي تستهدف تحويل نشاط ما الى مهنة اجتماعية منظمة ،لها إطارها التنظيمي والاجتماعي</a:t>
                      </a:r>
                    </a:p>
                    <a:p>
                      <a:pPr algn="r"/>
                      <a:endParaRPr lang="fr-FR" sz="1400" b="1" dirty="0"/>
                    </a:p>
                  </a:txBody>
                  <a:tcPr/>
                </a:tc>
                <a:tc>
                  <a:txBody>
                    <a:bodyPr/>
                    <a:lstStyle/>
                    <a:p>
                      <a:r>
                        <a:rPr lang="ar-MA" sz="1600" b="1" dirty="0" err="1"/>
                        <a:t>المهننة</a:t>
                      </a:r>
                      <a:endParaRPr lang="fr-FR" sz="1600" b="1" dirty="0"/>
                    </a:p>
                  </a:txBody>
                  <a:tcPr/>
                </a:tc>
                <a:extLst>
                  <a:ext uri="{0D108BD9-81ED-4DB2-BD59-A6C34878D82A}">
                    <a16:rowId xmlns:a16="http://schemas.microsoft.com/office/drawing/2014/main" val="10007"/>
                  </a:ext>
                </a:extLst>
              </a:tr>
              <a:tr h="620748">
                <a:tc>
                  <a:txBody>
                    <a:bodyPr/>
                    <a:lstStyle/>
                    <a:p>
                      <a:pPr algn="r"/>
                      <a:r>
                        <a:rPr lang="ar-MA" sz="1400" b="1" dirty="0"/>
                        <a:t>الغاية المثلى من تنمية السلوك المدني هي تكوين المواطن المتشبث بالثوابت الدينية والوطنية لبلده</a:t>
                      </a:r>
                    </a:p>
                    <a:p>
                      <a:pPr algn="r"/>
                      <a:endParaRPr lang="fr-FR" sz="1400" b="1" dirty="0"/>
                    </a:p>
                  </a:txBody>
                  <a:tcPr/>
                </a:tc>
                <a:tc>
                  <a:txBody>
                    <a:bodyPr/>
                    <a:lstStyle/>
                    <a:p>
                      <a:r>
                        <a:rPr lang="ar-MA" sz="1600" b="1" dirty="0"/>
                        <a:t>السلوك المدني</a:t>
                      </a:r>
                      <a:endParaRPr lang="fr-FR" sz="1600" b="1" dirty="0"/>
                    </a:p>
                  </a:txBody>
                  <a:tcPr/>
                </a:tc>
                <a:extLst>
                  <a:ext uri="{0D108BD9-81ED-4DB2-BD59-A6C34878D82A}">
                    <a16:rowId xmlns:a16="http://schemas.microsoft.com/office/drawing/2014/main" val="10008"/>
                  </a:ext>
                </a:extLst>
              </a:tr>
              <a:tr h="620748">
                <a:tc>
                  <a:txBody>
                    <a:bodyPr/>
                    <a:lstStyle/>
                    <a:p>
                      <a:pPr algn="r"/>
                      <a:r>
                        <a:rPr lang="ar-MA" sz="1400" b="1" dirty="0"/>
                        <a:t>أحد  المكونات الرأسمال غير المادي لكل بلد</a:t>
                      </a:r>
                    </a:p>
                    <a:p>
                      <a:pPr algn="r"/>
                      <a:endParaRPr lang="fr-FR" sz="1400" b="1" dirty="0"/>
                    </a:p>
                  </a:txBody>
                  <a:tcPr/>
                </a:tc>
                <a:tc>
                  <a:txBody>
                    <a:bodyPr/>
                    <a:lstStyle/>
                    <a:p>
                      <a:r>
                        <a:rPr lang="ar-MA" sz="1600" b="1" kern="1200" dirty="0">
                          <a:solidFill>
                            <a:schemeClr val="dk1"/>
                          </a:solidFill>
                          <a:latin typeface="+mn-lt"/>
                          <a:ea typeface="+mn-ea"/>
                          <a:cs typeface="+mn-cs"/>
                        </a:rPr>
                        <a:t>الرأسمال</a:t>
                      </a:r>
                      <a:r>
                        <a:rPr lang="ar-MA" sz="1400" b="1" dirty="0"/>
                        <a:t> </a:t>
                      </a:r>
                      <a:r>
                        <a:rPr lang="ar-MA" sz="1600" b="1" kern="1200" dirty="0">
                          <a:solidFill>
                            <a:schemeClr val="dk1"/>
                          </a:solidFill>
                          <a:latin typeface="+mn-lt"/>
                          <a:ea typeface="+mn-ea"/>
                          <a:cs typeface="+mn-cs"/>
                        </a:rPr>
                        <a:t>البشري</a:t>
                      </a:r>
                      <a:endParaRPr lang="fr-FR" sz="1600" b="1" kern="1200" dirty="0">
                        <a:solidFill>
                          <a:schemeClr val="dk1"/>
                        </a:solidFill>
                        <a:latin typeface="+mn-lt"/>
                        <a:ea typeface="+mn-ea"/>
                        <a:cs typeface="+mn-cs"/>
                      </a:endParaRPr>
                    </a:p>
                  </a:txBody>
                  <a:tcPr/>
                </a:tc>
                <a:extLst>
                  <a:ext uri="{0D108BD9-81ED-4DB2-BD59-A6C34878D82A}">
                    <a16:rowId xmlns:a16="http://schemas.microsoft.com/office/drawing/2014/main" val="10009"/>
                  </a:ext>
                </a:extLst>
              </a:tr>
            </a:tbl>
          </a:graphicData>
        </a:graphic>
      </p:graphicFrame>
      <p:sp>
        <p:nvSpPr>
          <p:cNvPr id="5" name="Rectangle 4"/>
          <p:cNvSpPr/>
          <p:nvPr/>
        </p:nvSpPr>
        <p:spPr>
          <a:xfrm>
            <a:off x="1524000" y="18519"/>
            <a:ext cx="9144000" cy="707886"/>
          </a:xfrm>
          <a:prstGeom prst="rect">
            <a:avLst/>
          </a:prstGeom>
          <a:solidFill>
            <a:srgbClr val="002060"/>
          </a:solidFill>
        </p:spPr>
        <p:txBody>
          <a:bodyPr wrap="square" lIns="91406" tIns="45702" rIns="91406" bIns="45702">
            <a:spAutoFit/>
          </a:bodyPr>
          <a:lstStyle/>
          <a:p>
            <a:pPr algn="ctr" defTabSz="914052"/>
            <a:r>
              <a:rPr lang="ar-MA" sz="4000" b="1" dirty="0">
                <a:solidFill>
                  <a:srgbClr val="FFFFFF"/>
                </a:solidFill>
                <a:latin typeface="Arabic Typesetting" pitchFamily="66" charset="-78"/>
                <a:cs typeface="Arabic Typesetting" pitchFamily="66" charset="-78"/>
              </a:rPr>
              <a:t>كلمات مفاتيح</a:t>
            </a:r>
          </a:p>
        </p:txBody>
      </p:sp>
    </p:spTree>
    <p:extLst>
      <p:ext uri="{BB962C8B-B14F-4D97-AF65-F5344CB8AC3E}">
        <p14:creationId xmlns:p14="http://schemas.microsoft.com/office/powerpoint/2010/main" val="2858544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defTabSz="914052"/>
            <a:fld id="{D3E04377-CB08-45BC-BBE7-7847619855FB}" type="slidenum">
              <a:rPr lang="fr-FR">
                <a:latin typeface="Franklin Gothic Book"/>
              </a:rPr>
              <a:pPr defTabSz="914052"/>
              <a:t>30</a:t>
            </a:fld>
            <a:endParaRPr lang="fr-FR">
              <a:latin typeface="Franklin Gothic Book"/>
            </a:endParaRPr>
          </a:p>
        </p:txBody>
      </p:sp>
      <p:graphicFrame>
        <p:nvGraphicFramePr>
          <p:cNvPr id="4" name="Diagramme 3"/>
          <p:cNvGraphicFramePr/>
          <p:nvPr>
            <p:extLst/>
          </p:nvPr>
        </p:nvGraphicFramePr>
        <p:xfrm>
          <a:off x="1631504" y="857232"/>
          <a:ext cx="8280920" cy="5214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3524232" y="142852"/>
            <a:ext cx="5144358" cy="523220"/>
          </a:xfrm>
          <a:prstGeom prst="rect">
            <a:avLst/>
          </a:prstGeom>
        </p:spPr>
        <p:txBody>
          <a:bodyPr wrap="none" lIns="91406" tIns="45702" rIns="91406" bIns="45702">
            <a:spAutoFit/>
          </a:bodyPr>
          <a:lstStyle/>
          <a:p>
            <a:pPr algn="ctr" defTabSz="914052" rtl="1">
              <a:spcBef>
                <a:spcPct val="0"/>
              </a:spcBef>
              <a:defRPr/>
            </a:pPr>
            <a:r>
              <a:rPr lang="ar-MA" sz="2800" b="1" dirty="0">
                <a:solidFill>
                  <a:srgbClr val="FFFFFF"/>
                </a:solidFill>
                <a:latin typeface="Franklin Gothic Medium"/>
                <a:cs typeface="Arial" panose="020B0604020202020204" pitchFamily="34" charset="0"/>
              </a:rPr>
              <a:t>وظائف المدرسة حسب الرؤية الإستراتيجية</a:t>
            </a:r>
            <a:endParaRPr lang="fr-FR" sz="2800" b="1" dirty="0">
              <a:solidFill>
                <a:srgbClr val="FFFFFF"/>
              </a:solidFill>
              <a:latin typeface="Franklin Gothic Medium"/>
            </a:endParaRPr>
          </a:p>
        </p:txBody>
      </p:sp>
    </p:spTree>
    <p:extLst>
      <p:ext uri="{BB962C8B-B14F-4D97-AF65-F5344CB8AC3E}">
        <p14:creationId xmlns:p14="http://schemas.microsoft.com/office/powerpoint/2010/main" val="2590531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nvPr>
        </p:nvGraphicFramePr>
        <p:xfrm>
          <a:off x="1631504" y="785795"/>
          <a:ext cx="8536462" cy="4714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Espace réservé du numéro de diapositive 2"/>
          <p:cNvSpPr>
            <a:spLocks noGrp="1"/>
          </p:cNvSpPr>
          <p:nvPr>
            <p:ph type="sldNum" sz="quarter" idx="12"/>
          </p:nvPr>
        </p:nvSpPr>
        <p:spPr/>
        <p:txBody>
          <a:bodyPr/>
          <a:lstStyle/>
          <a:p>
            <a:pPr defTabSz="914052"/>
            <a:fld id="{D3E04377-CB08-45BC-BBE7-7847619855FB}" type="slidenum">
              <a:rPr lang="fr-FR">
                <a:latin typeface="Franklin Gothic Book"/>
              </a:rPr>
              <a:pPr defTabSz="914052"/>
              <a:t>31</a:t>
            </a:fld>
            <a:endParaRPr lang="fr-FR">
              <a:latin typeface="Franklin Gothic Book"/>
            </a:endParaRPr>
          </a:p>
        </p:txBody>
      </p:sp>
      <p:pic>
        <p:nvPicPr>
          <p:cNvPr id="5" name="Image 4" descr="csf.png"/>
          <p:cNvPicPr>
            <a:picLocks noChangeAspect="1"/>
          </p:cNvPicPr>
          <p:nvPr/>
        </p:nvPicPr>
        <p:blipFill>
          <a:blip r:embed="rId7"/>
          <a:srcRect l="7841" t="84932" r="5904" b="2740"/>
          <a:stretch>
            <a:fillRect/>
          </a:stretch>
        </p:blipFill>
        <p:spPr bwMode="gray">
          <a:xfrm>
            <a:off x="1775520" y="5630597"/>
            <a:ext cx="7858180" cy="642942"/>
          </a:xfrm>
          <a:prstGeom prst="rect">
            <a:avLst/>
          </a:prstGeom>
        </p:spPr>
      </p:pic>
      <p:sp>
        <p:nvSpPr>
          <p:cNvPr id="6" name="Rectangle 5"/>
          <p:cNvSpPr/>
          <p:nvPr/>
        </p:nvSpPr>
        <p:spPr>
          <a:xfrm>
            <a:off x="3667111" y="142855"/>
            <a:ext cx="5067413" cy="461665"/>
          </a:xfrm>
          <a:prstGeom prst="rect">
            <a:avLst/>
          </a:prstGeom>
        </p:spPr>
        <p:txBody>
          <a:bodyPr wrap="none" lIns="91406" tIns="45702" rIns="91406" bIns="45702">
            <a:spAutoFit/>
          </a:bodyPr>
          <a:lstStyle/>
          <a:p>
            <a:pPr defTabSz="914052" rtl="1"/>
            <a:r>
              <a:rPr lang="ar-MA" sz="2400" b="1" dirty="0">
                <a:solidFill>
                  <a:srgbClr val="FFFFFF"/>
                </a:solidFill>
                <a:latin typeface="Franklin Gothic Book"/>
                <a:cs typeface="Arial" panose="020B0604020202020204" pitchFamily="34" charset="0"/>
              </a:rPr>
              <a:t>أسس المدرسة الجديدة حسب الرؤية الإستراتيجية</a:t>
            </a:r>
            <a:endParaRPr lang="fr-FR" sz="2400" b="1" dirty="0">
              <a:solidFill>
                <a:srgbClr val="FFFFFF"/>
              </a:solidFill>
              <a:latin typeface="Franklin Gothic Book"/>
            </a:endParaRPr>
          </a:p>
        </p:txBody>
      </p:sp>
    </p:spTree>
    <p:extLst>
      <p:ext uri="{BB962C8B-B14F-4D97-AF65-F5344CB8AC3E}">
        <p14:creationId xmlns:p14="http://schemas.microsoft.com/office/powerpoint/2010/main" val="327266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6252395C-E608-418A-917C-99F4B8774AE2}"/>
              </a:ext>
            </a:extLst>
          </p:cNvPr>
          <p:cNvSpPr>
            <a:spLocks noGrp="1"/>
          </p:cNvSpPr>
          <p:nvPr>
            <p:ph idx="1"/>
          </p:nvPr>
        </p:nvSpPr>
        <p:spPr>
          <a:xfrm>
            <a:off x="1173464" y="2032000"/>
            <a:ext cx="10027920" cy="1378857"/>
          </a:xfrm>
        </p:spPr>
        <p:txBody>
          <a:bodyPr>
            <a:normAutofit/>
          </a:bodyPr>
          <a:lstStyle/>
          <a:p>
            <a:pPr algn="ctr"/>
            <a:r>
              <a:rPr lang="ar-SA" sz="4800" dirty="0">
                <a:cs typeface="Khalid Art bold" pitchFamily="2" charset="-78"/>
              </a:rPr>
              <a:t>التدابير ذات الأولوية</a:t>
            </a:r>
            <a:endParaRPr lang="fr-FR" sz="4800" dirty="0">
              <a:cs typeface="Khalid Art bold" pitchFamily="2" charset="-78"/>
            </a:endParaRPr>
          </a:p>
        </p:txBody>
      </p:sp>
      <p:sp>
        <p:nvSpPr>
          <p:cNvPr id="3" name="Espace réservé du numéro de diapositive 2">
            <a:extLst>
              <a:ext uri="{FF2B5EF4-FFF2-40B4-BE49-F238E27FC236}">
                <a16:creationId xmlns:a16="http://schemas.microsoft.com/office/drawing/2014/main" id="{28639DFB-32B7-4575-80C3-24E02C1B7871}"/>
              </a:ext>
            </a:extLst>
          </p:cNvPr>
          <p:cNvSpPr>
            <a:spLocks noGrp="1"/>
          </p:cNvSpPr>
          <p:nvPr>
            <p:ph type="sldNum" sz="quarter" idx="12"/>
          </p:nvPr>
        </p:nvSpPr>
        <p:spPr/>
        <p:txBody>
          <a:bodyPr/>
          <a:lstStyle/>
          <a:p>
            <a:fld id="{D3E04377-CB08-45BC-BBE7-7847619855FB}" type="slidenum">
              <a:rPr lang="fr-FR" smtClean="0"/>
              <a:pPr/>
              <a:t>32</a:t>
            </a:fld>
            <a:endParaRPr lang="fr-FR"/>
          </a:p>
        </p:txBody>
      </p:sp>
    </p:spTree>
    <p:extLst>
      <p:ext uri="{BB962C8B-B14F-4D97-AF65-F5344CB8AC3E}">
        <p14:creationId xmlns:p14="http://schemas.microsoft.com/office/powerpoint/2010/main" val="21407936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1847531" y="2348880"/>
            <a:ext cx="6633105" cy="1224136"/>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ZoneTexte 27"/>
          <p:cNvSpPr txBox="1"/>
          <p:nvPr/>
        </p:nvSpPr>
        <p:spPr>
          <a:xfrm>
            <a:off x="1991544" y="2492896"/>
            <a:ext cx="5832648" cy="1020548"/>
          </a:xfrm>
          <a:prstGeom prst="rect">
            <a:avLst/>
          </a:prstGeom>
          <a:noFill/>
        </p:spPr>
        <p:txBody>
          <a:bodyPr wrap="square" lIns="91406" tIns="45702" rIns="91406" bIns="45702" rtlCol="0">
            <a:spAutoFit/>
          </a:bodyPr>
          <a:lstStyle/>
          <a:p>
            <a:pPr marL="85693" algn="r" rtl="1" fontAlgn="base">
              <a:lnSpc>
                <a:spcPct val="150000"/>
              </a:lnSpc>
              <a:buSzPct val="110000"/>
              <a:defRPr/>
            </a:pPr>
            <a:r>
              <a:rPr lang="ar-MA" sz="2000" dirty="0">
                <a:latin typeface="Arabic Typesetting" pitchFamily="66" charset="-78"/>
              </a:rPr>
              <a:t>3. تقوية اللغات الأجنبية بالثانوي الإعدادي وتغيير نموذج التعلم </a:t>
            </a:r>
            <a:endParaRPr lang="fr-FR" sz="2000" dirty="0">
              <a:latin typeface="Arabic Typesetting" pitchFamily="66" charset="-78"/>
            </a:endParaRPr>
          </a:p>
          <a:p>
            <a:pPr marL="85693" algn="r" rtl="1" fontAlgn="base">
              <a:lnSpc>
                <a:spcPct val="150000"/>
              </a:lnSpc>
              <a:buSzPct val="110000"/>
              <a:defRPr/>
            </a:pPr>
            <a:r>
              <a:rPr lang="ar-MA" sz="2000" dirty="0">
                <a:latin typeface="Arabic Typesetting" pitchFamily="66" charset="-78"/>
              </a:rPr>
              <a:t>4. المسالك الدولية للباكالوريا المغربية</a:t>
            </a:r>
            <a:endParaRPr lang="fr-FR" sz="2000" dirty="0">
              <a:latin typeface="Arabic Typesetting" pitchFamily="66" charset="-78"/>
            </a:endParaRPr>
          </a:p>
        </p:txBody>
      </p:sp>
      <p:sp>
        <p:nvSpPr>
          <p:cNvPr id="10" name="Rectangle 9"/>
          <p:cNvSpPr/>
          <p:nvPr/>
        </p:nvSpPr>
        <p:spPr>
          <a:xfrm>
            <a:off x="1843388" y="1052739"/>
            <a:ext cx="6772892" cy="1159679"/>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0" name="Groupe 29"/>
          <p:cNvGrpSpPr/>
          <p:nvPr/>
        </p:nvGrpSpPr>
        <p:grpSpPr>
          <a:xfrm>
            <a:off x="8192874" y="1060289"/>
            <a:ext cx="1935575" cy="1152127"/>
            <a:chOff x="6732240" y="764705"/>
            <a:chExt cx="2092460" cy="1872208"/>
          </a:xfrm>
        </p:grpSpPr>
        <p:grpSp>
          <p:nvGrpSpPr>
            <p:cNvPr id="2" name="Groupe 2"/>
            <p:cNvGrpSpPr/>
            <p:nvPr/>
          </p:nvGrpSpPr>
          <p:grpSpPr>
            <a:xfrm>
              <a:off x="6732240" y="764705"/>
              <a:ext cx="2092460" cy="1872208"/>
              <a:chOff x="6732240" y="764705"/>
              <a:chExt cx="2092460" cy="1872208"/>
            </a:xfrm>
          </p:grpSpPr>
          <p:sp>
            <p:nvSpPr>
              <p:cNvPr id="7" name="Bouée 6"/>
              <p:cNvSpPr/>
              <p:nvPr/>
            </p:nvSpPr>
            <p:spPr>
              <a:xfrm>
                <a:off x="6732240" y="764705"/>
                <a:ext cx="2092460" cy="187220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 name="Groupe 7"/>
              <p:cNvGrpSpPr/>
              <p:nvPr/>
            </p:nvGrpSpPr>
            <p:grpSpPr>
              <a:xfrm>
                <a:off x="6904030" y="908720"/>
                <a:ext cx="1748880" cy="1584175"/>
                <a:chOff x="2651783" y="114778"/>
                <a:chExt cx="792432" cy="792420"/>
              </a:xfrm>
            </p:grpSpPr>
            <p:sp>
              <p:nvSpPr>
                <p:cNvPr id="18" name="Rectangle 17"/>
                <p:cNvSpPr/>
                <p:nvPr/>
              </p:nvSpPr>
              <p:spPr>
                <a:xfrm>
                  <a:off x="2651783" y="114778"/>
                  <a:ext cx="792432" cy="792420"/>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Ellipse 5"/>
                <p:cNvSpPr/>
                <p:nvPr/>
              </p:nvSpPr>
              <p:spPr>
                <a:xfrm>
                  <a:off x="2767832" y="230825"/>
                  <a:ext cx="560334" cy="560326"/>
                </a:xfrm>
                <a:prstGeom prst="ellipse">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4" name="ZoneTexte 3"/>
            <p:cNvSpPr txBox="1"/>
            <p:nvPr/>
          </p:nvSpPr>
          <p:spPr>
            <a:xfrm>
              <a:off x="6732240" y="881716"/>
              <a:ext cx="2023957" cy="1650454"/>
            </a:xfrm>
            <a:prstGeom prst="rect">
              <a:avLst/>
            </a:prstGeom>
            <a:noFill/>
          </p:spPr>
          <p:txBody>
            <a:bodyPr wrap="square" rtlCol="0">
              <a:spAutoFit/>
            </a:bodyPr>
            <a:lstStyle/>
            <a:p>
              <a:pPr algn="ctr" defTabSz="1437729" rtl="1"/>
              <a:r>
                <a:rPr lang="ar-MA" sz="2000" b="1" dirty="0">
                  <a:solidFill>
                    <a:schemeClr val="bg1"/>
                  </a:solidFill>
                </a:rPr>
                <a:t>المحور 1: </a:t>
              </a:r>
              <a:r>
                <a:rPr lang="ar-MA" sz="2000" b="1" dirty="0">
                  <a:solidFill>
                    <a:schemeClr val="bg1"/>
                  </a:solidFill>
                  <a:latin typeface="Arabic Typesetting" pitchFamily="66" charset="-78"/>
                </a:rPr>
                <a:t>التمكن من </a:t>
              </a:r>
              <a:r>
                <a:rPr lang="ar-MA" sz="2000" b="1" dirty="0" err="1">
                  <a:solidFill>
                    <a:schemeClr val="bg1"/>
                  </a:solidFill>
                  <a:latin typeface="Arabic Typesetting" pitchFamily="66" charset="-78"/>
                </a:rPr>
                <a:t>التعلمات</a:t>
              </a:r>
              <a:r>
                <a:rPr lang="ar-MA" sz="2000" b="1" dirty="0">
                  <a:solidFill>
                    <a:schemeClr val="bg1"/>
                  </a:solidFill>
                  <a:latin typeface="Arabic Typesetting" pitchFamily="66" charset="-78"/>
                </a:rPr>
                <a:t> الأساسية</a:t>
              </a:r>
              <a:endParaRPr lang="fr-FR" sz="2000" b="1" dirty="0">
                <a:solidFill>
                  <a:schemeClr val="bg1"/>
                </a:solidFill>
              </a:endParaRPr>
            </a:p>
          </p:txBody>
        </p:sp>
      </p:grpSp>
      <p:sp>
        <p:nvSpPr>
          <p:cNvPr id="20" name="ZoneTexte 19"/>
          <p:cNvSpPr txBox="1"/>
          <p:nvPr/>
        </p:nvSpPr>
        <p:spPr>
          <a:xfrm>
            <a:off x="2067692" y="1196752"/>
            <a:ext cx="5832648" cy="1020548"/>
          </a:xfrm>
          <a:prstGeom prst="rect">
            <a:avLst/>
          </a:prstGeom>
          <a:noFill/>
        </p:spPr>
        <p:txBody>
          <a:bodyPr wrap="square" lIns="91406" tIns="45702" rIns="91406" bIns="45702" rtlCol="0">
            <a:spAutoFit/>
          </a:bodyPr>
          <a:lstStyle/>
          <a:p>
            <a:pPr marL="179320" indent="-93627" algn="r" rtl="1" fontAlgn="base">
              <a:lnSpc>
                <a:spcPct val="150000"/>
              </a:lnSpc>
              <a:buSzPct val="110000"/>
              <a:buFont typeface="+mj-lt"/>
              <a:buAutoNum type="arabicPeriod"/>
              <a:defRPr/>
            </a:pPr>
            <a:r>
              <a:rPr lang="ar-MA" sz="2000" dirty="0">
                <a:latin typeface="Arabic Typesetting" pitchFamily="66" charset="-78"/>
              </a:rPr>
              <a:t>تحسين المنهاج الدراسي للسنوات الأربع الأولى من التعليم الابتدائي</a:t>
            </a:r>
          </a:p>
          <a:p>
            <a:pPr marL="179320" indent="-93627" algn="r" rtl="1" fontAlgn="base">
              <a:lnSpc>
                <a:spcPct val="150000"/>
              </a:lnSpc>
              <a:buSzPct val="110000"/>
              <a:buFont typeface="+mj-lt"/>
              <a:buAutoNum type="arabicPeriod"/>
              <a:defRPr/>
            </a:pPr>
            <a:r>
              <a:rPr lang="ar-MA" sz="2000" dirty="0">
                <a:latin typeface="Arabic Typesetting" pitchFamily="66" charset="-78"/>
              </a:rPr>
              <a:t>عتبات الانتقال بين الأسلاك </a:t>
            </a:r>
            <a:endParaRPr lang="fr-FR" sz="1100" dirty="0">
              <a:latin typeface="Arabic Typesetting" pitchFamily="66" charset="-78"/>
            </a:endParaRPr>
          </a:p>
        </p:txBody>
      </p:sp>
      <p:grpSp>
        <p:nvGrpSpPr>
          <p:cNvPr id="6" name="Groupe 20"/>
          <p:cNvGrpSpPr/>
          <p:nvPr/>
        </p:nvGrpSpPr>
        <p:grpSpPr>
          <a:xfrm>
            <a:off x="8184232" y="2348880"/>
            <a:ext cx="1912948" cy="1224136"/>
            <a:chOff x="6732240" y="764705"/>
            <a:chExt cx="2092460" cy="1872208"/>
          </a:xfrm>
        </p:grpSpPr>
        <p:sp>
          <p:nvSpPr>
            <p:cNvPr id="22" name="Bouée 21"/>
            <p:cNvSpPr/>
            <p:nvPr/>
          </p:nvSpPr>
          <p:spPr>
            <a:xfrm>
              <a:off x="6732240" y="764705"/>
              <a:ext cx="2092460" cy="187220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8" name="Groupe 22"/>
            <p:cNvGrpSpPr/>
            <p:nvPr/>
          </p:nvGrpSpPr>
          <p:grpSpPr>
            <a:xfrm>
              <a:off x="6904030" y="908720"/>
              <a:ext cx="1748880" cy="1584175"/>
              <a:chOff x="2651783" y="114778"/>
              <a:chExt cx="792432" cy="792420"/>
            </a:xfrm>
          </p:grpSpPr>
          <p:sp>
            <p:nvSpPr>
              <p:cNvPr id="24" name="Ellipse 23"/>
              <p:cNvSpPr/>
              <p:nvPr/>
            </p:nvSpPr>
            <p:spPr>
              <a:xfrm>
                <a:off x="2651783" y="114778"/>
                <a:ext cx="792432" cy="792420"/>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 name="Ellipse 5"/>
              <p:cNvSpPr/>
              <p:nvPr/>
            </p:nvSpPr>
            <p:spPr>
              <a:xfrm>
                <a:off x="2767832" y="230825"/>
                <a:ext cx="560334" cy="5603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26" name="ZoneTexte 25"/>
          <p:cNvSpPr txBox="1"/>
          <p:nvPr/>
        </p:nvSpPr>
        <p:spPr>
          <a:xfrm>
            <a:off x="8184234" y="2564904"/>
            <a:ext cx="1844433" cy="707886"/>
          </a:xfrm>
          <a:prstGeom prst="rect">
            <a:avLst/>
          </a:prstGeom>
          <a:noFill/>
        </p:spPr>
        <p:txBody>
          <a:bodyPr wrap="square" lIns="91406" tIns="45702" rIns="91406" bIns="45702" rtlCol="0">
            <a:spAutoFit/>
          </a:bodyPr>
          <a:lstStyle/>
          <a:p>
            <a:pPr algn="ctr" defTabSz="1437729" rtl="1"/>
            <a:r>
              <a:rPr lang="ar-MA" sz="2000" b="1" dirty="0">
                <a:solidFill>
                  <a:schemeClr val="bg1"/>
                </a:solidFill>
              </a:rPr>
              <a:t>المحور 2 : التمكن من اللغات الأجنبية</a:t>
            </a:r>
          </a:p>
        </p:txBody>
      </p:sp>
      <p:sp>
        <p:nvSpPr>
          <p:cNvPr id="29" name="Rectangle 28"/>
          <p:cNvSpPr/>
          <p:nvPr/>
        </p:nvSpPr>
        <p:spPr>
          <a:xfrm>
            <a:off x="1843388" y="3645024"/>
            <a:ext cx="7034140" cy="2088232"/>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9" name="Groupe 29"/>
          <p:cNvGrpSpPr/>
          <p:nvPr/>
        </p:nvGrpSpPr>
        <p:grpSpPr>
          <a:xfrm>
            <a:off x="8180092" y="3645027"/>
            <a:ext cx="1948356" cy="2075071"/>
            <a:chOff x="6732240" y="764705"/>
            <a:chExt cx="2092460" cy="1872208"/>
          </a:xfrm>
        </p:grpSpPr>
        <p:sp>
          <p:nvSpPr>
            <p:cNvPr id="31" name="Rectangle 30"/>
            <p:cNvSpPr/>
            <p:nvPr/>
          </p:nvSpPr>
          <p:spPr>
            <a:xfrm>
              <a:off x="6732240" y="764705"/>
              <a:ext cx="2092460" cy="187220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1" name="Groupe 31"/>
            <p:cNvGrpSpPr/>
            <p:nvPr/>
          </p:nvGrpSpPr>
          <p:grpSpPr>
            <a:xfrm>
              <a:off x="6904030" y="908720"/>
              <a:ext cx="1748880" cy="1584175"/>
              <a:chOff x="2651783" y="114778"/>
              <a:chExt cx="792432" cy="792420"/>
            </a:xfrm>
          </p:grpSpPr>
          <p:sp>
            <p:nvSpPr>
              <p:cNvPr id="33" name="Rectangle 32"/>
              <p:cNvSpPr/>
              <p:nvPr/>
            </p:nvSpPr>
            <p:spPr>
              <a:xfrm>
                <a:off x="2651783" y="114778"/>
                <a:ext cx="792432" cy="792420"/>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4" name="Ellipse 5"/>
              <p:cNvSpPr/>
              <p:nvPr/>
            </p:nvSpPr>
            <p:spPr>
              <a:xfrm>
                <a:off x="2767832" y="230825"/>
                <a:ext cx="560334" cy="5603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35" name="ZoneTexte 34"/>
          <p:cNvSpPr txBox="1"/>
          <p:nvPr/>
        </p:nvSpPr>
        <p:spPr>
          <a:xfrm>
            <a:off x="2207569" y="3775880"/>
            <a:ext cx="5631684" cy="1938992"/>
          </a:xfrm>
          <a:prstGeom prst="rect">
            <a:avLst/>
          </a:prstGeom>
          <a:noFill/>
        </p:spPr>
        <p:txBody>
          <a:bodyPr wrap="square" lIns="91406" tIns="45702" rIns="91406" bIns="45702" rtlCol="0">
            <a:spAutoFit/>
          </a:bodyPr>
          <a:lstStyle/>
          <a:p>
            <a:pPr marL="77757" algn="r" rtl="1" fontAlgn="base">
              <a:lnSpc>
                <a:spcPct val="150000"/>
              </a:lnSpc>
              <a:buSzPct val="110000"/>
              <a:defRPr/>
            </a:pPr>
            <a:r>
              <a:rPr lang="ar-MA" sz="2000" dirty="0">
                <a:latin typeface="Arabic Typesetting" pitchFamily="66" charset="-78"/>
              </a:rPr>
              <a:t>5. مسار اكتشاف المهن</a:t>
            </a:r>
            <a:endParaRPr lang="fr-FR" sz="2000" dirty="0">
              <a:latin typeface="Arabic Typesetting" pitchFamily="66" charset="-78"/>
            </a:endParaRPr>
          </a:p>
          <a:p>
            <a:pPr marL="77757" algn="r" rtl="1" fontAlgn="base">
              <a:lnSpc>
                <a:spcPct val="150000"/>
              </a:lnSpc>
              <a:buSzPct val="110000"/>
              <a:defRPr/>
            </a:pPr>
            <a:r>
              <a:rPr lang="ar-MA" sz="2000" dirty="0">
                <a:latin typeface="Arabic Typesetting" pitchFamily="66" charset="-78"/>
              </a:rPr>
              <a:t>6. المسار المهني بالثانوي الإعدادي</a:t>
            </a:r>
            <a:endParaRPr lang="fr-FR" sz="2000" dirty="0">
              <a:latin typeface="Arabic Typesetting" pitchFamily="66" charset="-78"/>
            </a:endParaRPr>
          </a:p>
          <a:p>
            <a:pPr marL="77757" algn="r" rtl="1" fontAlgn="base">
              <a:lnSpc>
                <a:spcPct val="150000"/>
              </a:lnSpc>
              <a:buSzPct val="110000"/>
              <a:defRPr/>
            </a:pPr>
            <a:r>
              <a:rPr lang="ar-MA" sz="2000" dirty="0">
                <a:latin typeface="Arabic Typesetting" pitchFamily="66" charset="-78"/>
              </a:rPr>
              <a:t>7. الباكالوريا المهنية</a:t>
            </a:r>
            <a:endParaRPr lang="fr-FR" sz="2000" dirty="0">
              <a:latin typeface="Arabic Typesetting" pitchFamily="66" charset="-78"/>
            </a:endParaRPr>
          </a:p>
          <a:p>
            <a:pPr marL="77757" algn="r" rtl="1" fontAlgn="base">
              <a:lnSpc>
                <a:spcPct val="150000"/>
              </a:lnSpc>
              <a:buSzPct val="110000"/>
              <a:defRPr/>
            </a:pPr>
            <a:r>
              <a:rPr lang="ar-MA" sz="2000" dirty="0">
                <a:latin typeface="Arabic Typesetting" pitchFamily="66" charset="-78"/>
              </a:rPr>
              <a:t>8. تطوير منظومة </a:t>
            </a:r>
            <a:r>
              <a:rPr lang="ar-SA" sz="2000" dirty="0"/>
              <a:t>التوجيه المدرسي والمهني</a:t>
            </a:r>
            <a:endParaRPr lang="fr-FR" sz="2000" dirty="0">
              <a:latin typeface="Arabic Typesetting" pitchFamily="66" charset="-78"/>
            </a:endParaRPr>
          </a:p>
        </p:txBody>
      </p:sp>
      <p:sp>
        <p:nvSpPr>
          <p:cNvPr id="36" name="ZoneTexte 35"/>
          <p:cNvSpPr txBox="1"/>
          <p:nvPr/>
        </p:nvSpPr>
        <p:spPr>
          <a:xfrm>
            <a:off x="8256241" y="3861048"/>
            <a:ext cx="1844433" cy="1631216"/>
          </a:xfrm>
          <a:prstGeom prst="rect">
            <a:avLst/>
          </a:prstGeom>
          <a:noFill/>
        </p:spPr>
        <p:txBody>
          <a:bodyPr wrap="square" lIns="91406" tIns="45702" rIns="91406" bIns="45702" rtlCol="0">
            <a:spAutoFit/>
          </a:bodyPr>
          <a:lstStyle/>
          <a:p>
            <a:pPr marL="0" lvl="1" algn="ctr" defTabSz="1437729" rtl="1"/>
            <a:r>
              <a:rPr lang="ar-MA" sz="2000" b="1" dirty="0">
                <a:solidFill>
                  <a:schemeClr val="bg1"/>
                </a:solidFill>
              </a:rPr>
              <a:t>المحور 3:</a:t>
            </a:r>
            <a:r>
              <a:rPr lang="ar-MA" sz="2000" b="1" dirty="0">
                <a:solidFill>
                  <a:schemeClr val="bg1"/>
                </a:solidFill>
                <a:latin typeface="Arabic Typesetting" pitchFamily="66" charset="-78"/>
              </a:rPr>
              <a:t> دمج  التعليم العام والتكوين المهني وتثمين التكوين المهني</a:t>
            </a:r>
          </a:p>
        </p:txBody>
      </p:sp>
      <p:sp>
        <p:nvSpPr>
          <p:cNvPr id="32" name="Titre 1"/>
          <p:cNvSpPr txBox="1">
            <a:spLocks/>
          </p:cNvSpPr>
          <p:nvPr/>
        </p:nvSpPr>
        <p:spPr>
          <a:xfrm>
            <a:off x="1919536" y="0"/>
            <a:ext cx="8229600" cy="692696"/>
          </a:xfrm>
          <a:prstGeom prst="rect">
            <a:avLst/>
          </a:prstGeom>
        </p:spPr>
        <p:txBody>
          <a:bodyPr vert="horz" lIns="91406" tIns="45702" rIns="91406" bIns="45702" rtlCol="0" anchor="ctr">
            <a:noAutofit/>
          </a:bodyPr>
          <a:lstStyle/>
          <a:p>
            <a:pPr algn="ctr" rtl="1">
              <a:spcBef>
                <a:spcPct val="0"/>
              </a:spcBef>
              <a:defRPr/>
            </a:pPr>
            <a:r>
              <a:rPr lang="ar-MA" sz="2800" b="1" dirty="0">
                <a:solidFill>
                  <a:schemeClr val="bg1"/>
                </a:solidFill>
                <a:latin typeface="Arabic Typesetting" pitchFamily="66" charset="-78"/>
                <a:cs typeface="Arabic Typesetting" pitchFamily="66" charset="-78"/>
              </a:rPr>
              <a:t>إعداد وإرساء التدابير ذات الأولوية</a:t>
            </a:r>
          </a:p>
        </p:txBody>
      </p:sp>
      <p:sp>
        <p:nvSpPr>
          <p:cNvPr id="37" name="Espace réservé du numéro de diapositive 36"/>
          <p:cNvSpPr>
            <a:spLocks noGrp="1"/>
          </p:cNvSpPr>
          <p:nvPr>
            <p:ph type="sldNum" sz="quarter" idx="12"/>
          </p:nvPr>
        </p:nvSpPr>
        <p:spPr/>
        <p:txBody>
          <a:bodyPr/>
          <a:lstStyle/>
          <a:p>
            <a:fld id="{D3E04377-CB08-45BC-BBE7-7847619855FB}" type="slidenum">
              <a:rPr lang="fr-FR" smtClean="0">
                <a:solidFill>
                  <a:prstClr val="black">
                    <a:tint val="75000"/>
                  </a:prstClr>
                </a:solidFill>
              </a:rPr>
              <a:pPr/>
              <a:t>33</a:t>
            </a:fld>
            <a:endParaRPr lang="fr-FR">
              <a:solidFill>
                <a:prstClr val="black">
                  <a:tint val="75000"/>
                </a:prstClr>
              </a:solidFill>
            </a:endParaRPr>
          </a:p>
        </p:txBody>
      </p:sp>
    </p:spTree>
    <p:extLst>
      <p:ext uri="{BB962C8B-B14F-4D97-AF65-F5344CB8AC3E}">
        <p14:creationId xmlns:p14="http://schemas.microsoft.com/office/powerpoint/2010/main" val="14548793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135560" y="980729"/>
            <a:ext cx="6547510" cy="1584177"/>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2" name="Groupe 2"/>
          <p:cNvGrpSpPr/>
          <p:nvPr/>
        </p:nvGrpSpPr>
        <p:grpSpPr>
          <a:xfrm>
            <a:off x="8107006" y="980729"/>
            <a:ext cx="2092460" cy="1584177"/>
            <a:chOff x="6732240" y="1052735"/>
            <a:chExt cx="2092460" cy="1584177"/>
          </a:xfrm>
        </p:grpSpPr>
        <p:sp>
          <p:nvSpPr>
            <p:cNvPr id="7" name="Bouée 6"/>
            <p:cNvSpPr/>
            <p:nvPr/>
          </p:nvSpPr>
          <p:spPr>
            <a:xfrm>
              <a:off x="6732240" y="1052735"/>
              <a:ext cx="2092460" cy="158417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 name="Groupe 7"/>
            <p:cNvGrpSpPr/>
            <p:nvPr/>
          </p:nvGrpSpPr>
          <p:grpSpPr>
            <a:xfrm>
              <a:off x="6880484" y="1140716"/>
              <a:ext cx="1748880" cy="1424188"/>
              <a:chOff x="2641114" y="230825"/>
              <a:chExt cx="792432" cy="712393"/>
            </a:xfrm>
          </p:grpSpPr>
          <p:sp>
            <p:nvSpPr>
              <p:cNvPr id="18" name="Ellipse 17"/>
              <p:cNvSpPr/>
              <p:nvPr/>
            </p:nvSpPr>
            <p:spPr>
              <a:xfrm>
                <a:off x="2641114" y="294874"/>
                <a:ext cx="792432" cy="648344"/>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Ellipse 5"/>
              <p:cNvSpPr/>
              <p:nvPr/>
            </p:nvSpPr>
            <p:spPr>
              <a:xfrm>
                <a:off x="2767832" y="230825"/>
                <a:ext cx="560334" cy="5603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4" name="ZoneTexte 3"/>
          <p:cNvSpPr txBox="1"/>
          <p:nvPr/>
        </p:nvSpPr>
        <p:spPr>
          <a:xfrm>
            <a:off x="8255252" y="1333219"/>
            <a:ext cx="1844433" cy="1015663"/>
          </a:xfrm>
          <a:prstGeom prst="rect">
            <a:avLst/>
          </a:prstGeom>
          <a:noFill/>
        </p:spPr>
        <p:txBody>
          <a:bodyPr wrap="square" lIns="91406" tIns="45702" rIns="91406" bIns="45702" rtlCol="0">
            <a:spAutoFit/>
          </a:bodyPr>
          <a:lstStyle/>
          <a:p>
            <a:pPr algn="ctr" defTabSz="1437729" rtl="1"/>
            <a:r>
              <a:rPr lang="ar-MA" sz="2000" b="1" dirty="0">
                <a:solidFill>
                  <a:schemeClr val="bg1"/>
                </a:solidFill>
              </a:rPr>
              <a:t>المحور 4 : الكفاءات العرضانية والتفتح الذاتي</a:t>
            </a:r>
          </a:p>
        </p:txBody>
      </p:sp>
      <p:sp>
        <p:nvSpPr>
          <p:cNvPr id="20" name="ZoneTexte 19"/>
          <p:cNvSpPr txBox="1"/>
          <p:nvPr/>
        </p:nvSpPr>
        <p:spPr>
          <a:xfrm>
            <a:off x="2207568" y="1117194"/>
            <a:ext cx="5832648" cy="1477328"/>
          </a:xfrm>
          <a:prstGeom prst="rect">
            <a:avLst/>
          </a:prstGeom>
          <a:noFill/>
        </p:spPr>
        <p:txBody>
          <a:bodyPr wrap="square" lIns="91406" tIns="45702" rIns="91406" bIns="45702" rtlCol="0">
            <a:spAutoFit/>
          </a:bodyPr>
          <a:lstStyle/>
          <a:p>
            <a:pPr marL="85693" algn="r" rtl="1" fontAlgn="base">
              <a:lnSpc>
                <a:spcPct val="150000"/>
              </a:lnSpc>
              <a:buSzPct val="110000"/>
              <a:defRPr/>
            </a:pPr>
            <a:r>
              <a:rPr lang="ar-MA" sz="2000" dirty="0" err="1">
                <a:latin typeface="Arabic Typesetting" pitchFamily="66" charset="-78"/>
              </a:rPr>
              <a:t>9.1.</a:t>
            </a:r>
            <a:r>
              <a:rPr lang="ar-MA" sz="2000" dirty="0">
                <a:latin typeface="Arabic Typesetting" pitchFamily="66" charset="-78"/>
              </a:rPr>
              <a:t> مؤسسات التفتح باللغات والأنشطة الثقافية والفنية</a:t>
            </a:r>
          </a:p>
          <a:p>
            <a:pPr marL="85693" algn="r" rtl="1" fontAlgn="base">
              <a:lnSpc>
                <a:spcPct val="150000"/>
              </a:lnSpc>
              <a:buSzPct val="110000"/>
              <a:defRPr/>
            </a:pPr>
            <a:r>
              <a:rPr lang="ar-MA" sz="2000" dirty="0" err="1">
                <a:latin typeface="Arabic Typesetting" pitchFamily="66" charset="-78"/>
              </a:rPr>
              <a:t>9.2.</a:t>
            </a:r>
            <a:r>
              <a:rPr lang="ar-MA" sz="2000" dirty="0">
                <a:latin typeface="Arabic Typesetting" pitchFamily="66" charset="-78"/>
              </a:rPr>
              <a:t> المراكز الرياضية</a:t>
            </a:r>
          </a:p>
          <a:p>
            <a:pPr marL="85693" algn="r" rtl="1" fontAlgn="base">
              <a:lnSpc>
                <a:spcPct val="150000"/>
              </a:lnSpc>
              <a:buSzPct val="110000"/>
              <a:defRPr/>
            </a:pPr>
            <a:r>
              <a:rPr lang="ar-MA" sz="2000" dirty="0" err="1">
                <a:latin typeface="Arabic Typesetting" pitchFamily="66" charset="-78"/>
              </a:rPr>
              <a:t>10.</a:t>
            </a:r>
            <a:r>
              <a:rPr lang="ar-MA" sz="2000" dirty="0">
                <a:latin typeface="Arabic Typesetting" pitchFamily="66" charset="-78"/>
              </a:rPr>
              <a:t> </a:t>
            </a:r>
            <a:r>
              <a:rPr lang="ar-SA" sz="2000" dirty="0"/>
              <a:t>المقاولة وروح المبادرة</a:t>
            </a:r>
            <a:endParaRPr lang="ar-MA" sz="2000" dirty="0">
              <a:latin typeface="Arabic Typesetting" pitchFamily="66" charset="-78"/>
            </a:endParaRPr>
          </a:p>
        </p:txBody>
      </p:sp>
      <p:grpSp>
        <p:nvGrpSpPr>
          <p:cNvPr id="30" name="Groupe 29"/>
          <p:cNvGrpSpPr/>
          <p:nvPr/>
        </p:nvGrpSpPr>
        <p:grpSpPr>
          <a:xfrm>
            <a:off x="1986408" y="2364853"/>
            <a:ext cx="8213061" cy="2072260"/>
            <a:chOff x="535403" y="2810245"/>
            <a:chExt cx="8213061" cy="2072260"/>
          </a:xfrm>
        </p:grpSpPr>
        <p:sp>
          <p:nvSpPr>
            <p:cNvPr id="27" name="Rectangle 26"/>
            <p:cNvSpPr/>
            <p:nvPr/>
          </p:nvSpPr>
          <p:spPr>
            <a:xfrm>
              <a:off x="684558" y="3082305"/>
              <a:ext cx="6119690" cy="1800200"/>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ZoneTexte 27"/>
            <p:cNvSpPr txBox="1"/>
            <p:nvPr/>
          </p:nvSpPr>
          <p:spPr>
            <a:xfrm>
              <a:off x="3419872" y="2938289"/>
              <a:ext cx="4176464" cy="1938992"/>
            </a:xfrm>
            <a:prstGeom prst="rect">
              <a:avLst/>
            </a:prstGeom>
            <a:noFill/>
          </p:spPr>
          <p:txBody>
            <a:bodyPr wrap="square" rtlCol="0">
              <a:spAutoFit/>
            </a:bodyPr>
            <a:lstStyle/>
            <a:p>
              <a:pPr marL="1591656" indent="-514154" algn="r" rtl="1" fontAlgn="base">
                <a:lnSpc>
                  <a:spcPct val="150000"/>
                </a:lnSpc>
                <a:buSzPct val="110000"/>
                <a:buFont typeface="+mj-lt"/>
                <a:buAutoNum type="arabicPeriod" startAt="11"/>
                <a:defRPr/>
              </a:pPr>
              <a:r>
                <a:rPr lang="ar-MA" sz="2000" dirty="0">
                  <a:latin typeface="Arabic Typesetting" pitchFamily="66" charset="-78"/>
                </a:rPr>
                <a:t>تأهيل المؤسسات التعليمية</a:t>
              </a:r>
            </a:p>
            <a:p>
              <a:pPr marL="1591656" indent="-514154" algn="r" rtl="1" fontAlgn="base">
                <a:lnSpc>
                  <a:spcPct val="150000"/>
                </a:lnSpc>
                <a:buSzPct val="110000"/>
                <a:buFont typeface="+mj-lt"/>
                <a:buAutoNum type="arabicPeriod" startAt="11"/>
                <a:defRPr/>
              </a:pPr>
              <a:r>
                <a:rPr lang="ar-MA" sz="2000" dirty="0">
                  <a:latin typeface="Arabic Typesetting" pitchFamily="66" charset="-78"/>
                </a:rPr>
                <a:t>توسيع العرض المدرسي</a:t>
              </a:r>
              <a:endParaRPr lang="fr-FR" sz="2000" dirty="0">
                <a:latin typeface="Arabic Typesetting" pitchFamily="66" charset="-78"/>
              </a:endParaRPr>
            </a:p>
            <a:p>
              <a:pPr marL="1591656" indent="-514154" algn="r" rtl="1" fontAlgn="base">
                <a:lnSpc>
                  <a:spcPct val="150000"/>
                </a:lnSpc>
                <a:buSzPct val="110000"/>
                <a:buFont typeface="+mj-lt"/>
                <a:buAutoNum type="arabicPeriod" startAt="11"/>
                <a:defRPr/>
              </a:pPr>
              <a:r>
                <a:rPr lang="ar-MA" sz="2000" dirty="0">
                  <a:latin typeface="Arabic Typesetting" pitchFamily="66" charset="-78"/>
                </a:rPr>
                <a:t>المدارس الشريكة</a:t>
              </a:r>
              <a:endParaRPr lang="fr-FR" sz="2000" dirty="0">
                <a:latin typeface="Arabic Typesetting" pitchFamily="66" charset="-78"/>
              </a:endParaRPr>
            </a:p>
            <a:p>
              <a:pPr marL="1591656" indent="-514154" algn="r" rtl="1" fontAlgn="base">
                <a:lnSpc>
                  <a:spcPct val="150000"/>
                </a:lnSpc>
                <a:buSzPct val="110000"/>
                <a:buFont typeface="+mj-lt"/>
                <a:buAutoNum type="arabicPeriod" startAt="11"/>
                <a:defRPr/>
              </a:pPr>
              <a:r>
                <a:rPr lang="ar-MA" sz="2000" dirty="0">
                  <a:latin typeface="Arabic Typesetting" pitchFamily="66" charset="-78"/>
                </a:rPr>
                <a:t>التعليم الأولي </a:t>
              </a:r>
              <a:endParaRPr lang="fr-FR" sz="2000" dirty="0">
                <a:latin typeface="Arabic Typesetting" pitchFamily="66" charset="-78"/>
              </a:endParaRPr>
            </a:p>
          </p:txBody>
        </p:sp>
        <p:grpSp>
          <p:nvGrpSpPr>
            <p:cNvPr id="6" name="Groupe 20"/>
            <p:cNvGrpSpPr/>
            <p:nvPr/>
          </p:nvGrpSpPr>
          <p:grpSpPr>
            <a:xfrm>
              <a:off x="535403" y="2810245"/>
              <a:ext cx="8213061" cy="2072260"/>
              <a:chOff x="7160139" y="1140717"/>
              <a:chExt cx="8213061" cy="2072260"/>
            </a:xfrm>
          </p:grpSpPr>
          <p:sp>
            <p:nvSpPr>
              <p:cNvPr id="22" name="Rectangle 21"/>
              <p:cNvSpPr/>
              <p:nvPr/>
            </p:nvSpPr>
            <p:spPr>
              <a:xfrm>
                <a:off x="13280740" y="1412777"/>
                <a:ext cx="2092460" cy="1800200"/>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8" name="Groupe 22"/>
              <p:cNvGrpSpPr/>
              <p:nvPr/>
            </p:nvGrpSpPr>
            <p:grpSpPr>
              <a:xfrm>
                <a:off x="7160139" y="1140717"/>
                <a:ext cx="8013497" cy="1928244"/>
                <a:chOff x="2767832" y="230825"/>
                <a:chExt cx="3630989" cy="964525"/>
              </a:xfrm>
            </p:grpSpPr>
            <p:sp>
              <p:nvSpPr>
                <p:cNvPr id="24" name="Rectangle 23"/>
                <p:cNvSpPr/>
                <p:nvPr/>
              </p:nvSpPr>
              <p:spPr>
                <a:xfrm>
                  <a:off x="5606387" y="438950"/>
                  <a:ext cx="792434" cy="756400"/>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 name="Ellipse 5"/>
                <p:cNvSpPr/>
                <p:nvPr/>
              </p:nvSpPr>
              <p:spPr>
                <a:xfrm>
                  <a:off x="2767832" y="230825"/>
                  <a:ext cx="560334" cy="5603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26" name="ZoneTexte 25"/>
            <p:cNvSpPr txBox="1"/>
            <p:nvPr/>
          </p:nvSpPr>
          <p:spPr>
            <a:xfrm>
              <a:off x="6755787" y="3658369"/>
              <a:ext cx="1844433" cy="707886"/>
            </a:xfrm>
            <a:prstGeom prst="rect">
              <a:avLst/>
            </a:prstGeom>
            <a:noFill/>
          </p:spPr>
          <p:txBody>
            <a:bodyPr wrap="square" rtlCol="0">
              <a:spAutoFit/>
            </a:bodyPr>
            <a:lstStyle/>
            <a:p>
              <a:pPr algn="ctr" defTabSz="1437729" rtl="1"/>
              <a:r>
                <a:rPr lang="ar-MA" sz="2000" b="1" dirty="0">
                  <a:solidFill>
                    <a:schemeClr val="bg1"/>
                  </a:solidFill>
                </a:rPr>
                <a:t>المحور 5 : تحسين العرض المدرسي</a:t>
              </a:r>
            </a:p>
          </p:txBody>
        </p:sp>
      </p:grpSp>
      <p:grpSp>
        <p:nvGrpSpPr>
          <p:cNvPr id="32" name="Groupe 31"/>
          <p:cNvGrpSpPr/>
          <p:nvPr/>
        </p:nvGrpSpPr>
        <p:grpSpPr>
          <a:xfrm>
            <a:off x="2135560" y="4077076"/>
            <a:ext cx="8064896" cy="1743485"/>
            <a:chOff x="1021052" y="4578996"/>
            <a:chExt cx="8064896" cy="1743485"/>
          </a:xfrm>
        </p:grpSpPr>
        <p:sp>
          <p:nvSpPr>
            <p:cNvPr id="29" name="Rectangle 28"/>
            <p:cNvSpPr/>
            <p:nvPr/>
          </p:nvSpPr>
          <p:spPr>
            <a:xfrm>
              <a:off x="1021052" y="5011044"/>
              <a:ext cx="6548500" cy="1296143"/>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9" name="Groupe 29"/>
            <p:cNvGrpSpPr/>
            <p:nvPr/>
          </p:nvGrpSpPr>
          <p:grpSpPr>
            <a:xfrm>
              <a:off x="6993488" y="4578996"/>
              <a:ext cx="2092460" cy="1743485"/>
              <a:chOff x="6732240" y="1140718"/>
              <a:chExt cx="2092460" cy="1573036"/>
            </a:xfrm>
          </p:grpSpPr>
          <p:sp>
            <p:nvSpPr>
              <p:cNvPr id="31" name="Rectangle 30"/>
              <p:cNvSpPr/>
              <p:nvPr/>
            </p:nvSpPr>
            <p:spPr>
              <a:xfrm>
                <a:off x="6732240" y="1544325"/>
                <a:ext cx="2092460" cy="116942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1" name="Groupe 31"/>
              <p:cNvGrpSpPr/>
              <p:nvPr/>
            </p:nvGrpSpPr>
            <p:grpSpPr>
              <a:xfrm>
                <a:off x="6904030" y="1140718"/>
                <a:ext cx="1748880" cy="1443100"/>
                <a:chOff x="2651783" y="230825"/>
                <a:chExt cx="792432" cy="721853"/>
              </a:xfrm>
            </p:grpSpPr>
            <p:sp>
              <p:nvSpPr>
                <p:cNvPr id="33" name="Rectangle 32"/>
                <p:cNvSpPr/>
                <p:nvPr/>
              </p:nvSpPr>
              <p:spPr>
                <a:xfrm>
                  <a:off x="2651783" y="504751"/>
                  <a:ext cx="792432" cy="447927"/>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4" name="Ellipse 5"/>
                <p:cNvSpPr/>
                <p:nvPr/>
              </p:nvSpPr>
              <p:spPr>
                <a:xfrm>
                  <a:off x="2767832" y="230825"/>
                  <a:ext cx="560334" cy="5603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35" name="ZoneTexte 34"/>
            <p:cNvSpPr txBox="1"/>
            <p:nvPr/>
          </p:nvSpPr>
          <p:spPr>
            <a:xfrm>
              <a:off x="2028174" y="5162801"/>
              <a:ext cx="4847180" cy="1015663"/>
            </a:xfrm>
            <a:prstGeom prst="rect">
              <a:avLst/>
            </a:prstGeom>
            <a:noFill/>
          </p:spPr>
          <p:txBody>
            <a:bodyPr wrap="square" rtlCol="0">
              <a:spAutoFit/>
            </a:bodyPr>
            <a:lstStyle/>
            <a:p>
              <a:pPr marL="268186" indent="-153930" algn="r" rtl="1" fontAlgn="base">
                <a:lnSpc>
                  <a:spcPct val="150000"/>
                </a:lnSpc>
                <a:buSzPct val="110000"/>
                <a:buFont typeface="+mj-lt"/>
                <a:buAutoNum type="arabicPeriod" startAt="15"/>
                <a:defRPr/>
              </a:pPr>
              <a:r>
                <a:rPr lang="ar-MA" sz="2000" dirty="0">
                  <a:latin typeface="Arabic Typesetting" pitchFamily="66" charset="-78"/>
                </a:rPr>
                <a:t>المصاحبة والتكوين عبر الممارسة</a:t>
              </a:r>
            </a:p>
            <a:p>
              <a:pPr marL="268186" indent="-153930" algn="r" rtl="1" fontAlgn="base">
                <a:lnSpc>
                  <a:spcPct val="150000"/>
                </a:lnSpc>
                <a:buSzPct val="110000"/>
                <a:buFont typeface="+mj-lt"/>
                <a:buAutoNum type="arabicPeriod" startAt="15"/>
                <a:defRPr/>
              </a:pPr>
              <a:r>
                <a:rPr lang="fr-FR" sz="2000" dirty="0">
                  <a:latin typeface="Arabic Typesetting" pitchFamily="66" charset="-78"/>
                </a:rPr>
                <a:t>  </a:t>
              </a:r>
              <a:r>
                <a:rPr lang="ar-AE" sz="2000" dirty="0">
                  <a:latin typeface="Arabic Typesetting" pitchFamily="66" charset="-78"/>
                </a:rPr>
                <a:t>الرفع من جودة</a:t>
              </a:r>
              <a:r>
                <a:rPr lang="fr-FR" sz="2000" dirty="0">
                  <a:latin typeface="Arabic Typesetting" pitchFamily="66" charset="-78"/>
                </a:rPr>
                <a:t> </a:t>
              </a:r>
              <a:r>
                <a:rPr lang="ar-MA" sz="2000" dirty="0">
                  <a:latin typeface="Arabic Typesetting" pitchFamily="66" charset="-78"/>
                </a:rPr>
                <a:t>التكوين الأساس للمدرسين</a:t>
              </a:r>
            </a:p>
          </p:txBody>
        </p:sp>
        <p:sp>
          <p:nvSpPr>
            <p:cNvPr id="36" name="ZoneTexte 35"/>
            <p:cNvSpPr txBox="1"/>
            <p:nvPr/>
          </p:nvSpPr>
          <p:spPr>
            <a:xfrm>
              <a:off x="7117501" y="5326562"/>
              <a:ext cx="1844433" cy="707886"/>
            </a:xfrm>
            <a:prstGeom prst="rect">
              <a:avLst/>
            </a:prstGeom>
            <a:noFill/>
          </p:spPr>
          <p:txBody>
            <a:bodyPr wrap="square" rtlCol="0">
              <a:spAutoFit/>
            </a:bodyPr>
            <a:lstStyle/>
            <a:p>
              <a:pPr marL="0" lvl="1" algn="ctr" defTabSz="1437729" rtl="1"/>
              <a:r>
                <a:rPr lang="ar-MA" sz="2000" b="1" dirty="0">
                  <a:solidFill>
                    <a:schemeClr val="bg1"/>
                  </a:solidFill>
                </a:rPr>
                <a:t>المحور 6 : التأطير التربوي</a:t>
              </a:r>
            </a:p>
          </p:txBody>
        </p:sp>
      </p:grpSp>
      <p:sp>
        <p:nvSpPr>
          <p:cNvPr id="37" name="Titre 1"/>
          <p:cNvSpPr txBox="1">
            <a:spLocks/>
          </p:cNvSpPr>
          <p:nvPr/>
        </p:nvSpPr>
        <p:spPr>
          <a:xfrm>
            <a:off x="1919536" y="0"/>
            <a:ext cx="8229600" cy="692696"/>
          </a:xfrm>
          <a:prstGeom prst="rect">
            <a:avLst/>
          </a:prstGeom>
        </p:spPr>
        <p:txBody>
          <a:bodyPr vert="horz" lIns="91406" tIns="45702" rIns="91406" bIns="45702" rtlCol="0" anchor="ctr">
            <a:noAutofit/>
          </a:bodyPr>
          <a:lstStyle/>
          <a:p>
            <a:pPr algn="ctr" rtl="1">
              <a:spcBef>
                <a:spcPct val="0"/>
              </a:spcBef>
              <a:defRPr/>
            </a:pPr>
            <a:r>
              <a:rPr lang="ar-MA" sz="2800" b="1" dirty="0">
                <a:solidFill>
                  <a:schemeClr val="bg1"/>
                </a:solidFill>
                <a:latin typeface="Arabic Typesetting" pitchFamily="66" charset="-78"/>
                <a:cs typeface="Arabic Typesetting" pitchFamily="66" charset="-78"/>
              </a:rPr>
              <a:t>إعداد وإرساء التدابير ذات الأولوية</a:t>
            </a:r>
          </a:p>
        </p:txBody>
      </p:sp>
      <p:sp>
        <p:nvSpPr>
          <p:cNvPr id="38" name="Espace réservé du numéro de diapositive 37"/>
          <p:cNvSpPr>
            <a:spLocks noGrp="1"/>
          </p:cNvSpPr>
          <p:nvPr>
            <p:ph type="sldNum" sz="quarter" idx="12"/>
          </p:nvPr>
        </p:nvSpPr>
        <p:spPr/>
        <p:txBody>
          <a:bodyPr/>
          <a:lstStyle/>
          <a:p>
            <a:fld id="{D3E04377-CB08-45BC-BBE7-7847619855FB}" type="slidenum">
              <a:rPr lang="fr-FR" smtClean="0">
                <a:solidFill>
                  <a:prstClr val="black">
                    <a:tint val="75000"/>
                  </a:prstClr>
                </a:solidFill>
              </a:rPr>
              <a:pPr/>
              <a:t>34</a:t>
            </a:fld>
            <a:endParaRPr lang="fr-FR">
              <a:solidFill>
                <a:prstClr val="black">
                  <a:tint val="75000"/>
                </a:prstClr>
              </a:solidFill>
            </a:endParaRPr>
          </a:p>
        </p:txBody>
      </p:sp>
    </p:spTree>
    <p:extLst>
      <p:ext uri="{BB962C8B-B14F-4D97-AF65-F5344CB8AC3E}">
        <p14:creationId xmlns:p14="http://schemas.microsoft.com/office/powerpoint/2010/main" val="23828227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1847528" y="3140969"/>
            <a:ext cx="7128792" cy="1123960"/>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ZoneTexte 27"/>
          <p:cNvSpPr txBox="1"/>
          <p:nvPr/>
        </p:nvSpPr>
        <p:spPr>
          <a:xfrm>
            <a:off x="3071664" y="3388930"/>
            <a:ext cx="5832648" cy="400110"/>
          </a:xfrm>
          <a:prstGeom prst="rect">
            <a:avLst/>
          </a:prstGeom>
          <a:noFill/>
        </p:spPr>
        <p:txBody>
          <a:bodyPr wrap="square" lIns="91406" tIns="45702" rIns="91406" bIns="45702" rtlCol="0">
            <a:spAutoFit/>
          </a:bodyPr>
          <a:lstStyle/>
          <a:p>
            <a:pPr marL="1077502" algn="r" rtl="1" fontAlgn="base">
              <a:buSzPct val="110000"/>
              <a:defRPr/>
            </a:pPr>
            <a:r>
              <a:rPr lang="ar-MA" sz="2000" dirty="0" err="1">
                <a:latin typeface="Arabic Typesetting" pitchFamily="66" charset="-78"/>
              </a:rPr>
              <a:t>20.</a:t>
            </a:r>
            <a:r>
              <a:rPr lang="ar-MA" sz="2000" dirty="0">
                <a:latin typeface="Arabic Typesetting" pitchFamily="66" charset="-78"/>
              </a:rPr>
              <a:t> </a:t>
            </a:r>
            <a:r>
              <a:rPr lang="ar-SA" sz="2000" dirty="0"/>
              <a:t>النزاهة في المدرسة والقيم</a:t>
            </a:r>
            <a:endParaRPr lang="ar-MA" sz="2000" dirty="0">
              <a:latin typeface="Arabic Typesetting" pitchFamily="66" charset="-78"/>
            </a:endParaRPr>
          </a:p>
        </p:txBody>
      </p:sp>
      <p:sp>
        <p:nvSpPr>
          <p:cNvPr id="10" name="Rectangle 9"/>
          <p:cNvSpPr/>
          <p:nvPr/>
        </p:nvSpPr>
        <p:spPr>
          <a:xfrm>
            <a:off x="1851668" y="1535896"/>
            <a:ext cx="6548588" cy="1533064"/>
          </a:xfrm>
          <a:prstGeom prst="rect">
            <a:avLst/>
          </a:prstGeom>
          <a:solidFill>
            <a:schemeClr val="accent5">
              <a:lumMod val="20000"/>
              <a:lumOff val="80000"/>
            </a:schemeClr>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2" name="Groupe 2"/>
          <p:cNvGrpSpPr/>
          <p:nvPr/>
        </p:nvGrpSpPr>
        <p:grpSpPr>
          <a:xfrm>
            <a:off x="7824192" y="1484784"/>
            <a:ext cx="2092460" cy="1570832"/>
            <a:chOff x="6732240" y="764705"/>
            <a:chExt cx="2092460" cy="1872208"/>
          </a:xfrm>
        </p:grpSpPr>
        <p:sp>
          <p:nvSpPr>
            <p:cNvPr id="7" name="Bouée 6"/>
            <p:cNvSpPr/>
            <p:nvPr/>
          </p:nvSpPr>
          <p:spPr>
            <a:xfrm>
              <a:off x="6732240" y="764705"/>
              <a:ext cx="2092460" cy="187220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 name="Groupe 7"/>
            <p:cNvGrpSpPr/>
            <p:nvPr/>
          </p:nvGrpSpPr>
          <p:grpSpPr>
            <a:xfrm>
              <a:off x="6904030" y="908720"/>
              <a:ext cx="1748880" cy="1584175"/>
              <a:chOff x="2651783" y="114778"/>
              <a:chExt cx="792432" cy="792420"/>
            </a:xfrm>
          </p:grpSpPr>
          <p:sp>
            <p:nvSpPr>
              <p:cNvPr id="18" name="Ellipse 17"/>
              <p:cNvSpPr/>
              <p:nvPr/>
            </p:nvSpPr>
            <p:spPr>
              <a:xfrm>
                <a:off x="2651783" y="114778"/>
                <a:ext cx="792432" cy="792420"/>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Ellipse 5"/>
              <p:cNvSpPr/>
              <p:nvPr/>
            </p:nvSpPr>
            <p:spPr>
              <a:xfrm>
                <a:off x="2767832" y="230825"/>
                <a:ext cx="560334" cy="5603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4" name="ZoneTexte 3"/>
          <p:cNvSpPr txBox="1"/>
          <p:nvPr/>
        </p:nvSpPr>
        <p:spPr>
          <a:xfrm>
            <a:off x="7995983" y="1935425"/>
            <a:ext cx="1844433" cy="400110"/>
          </a:xfrm>
          <a:prstGeom prst="rect">
            <a:avLst/>
          </a:prstGeom>
          <a:noFill/>
        </p:spPr>
        <p:txBody>
          <a:bodyPr wrap="square" lIns="91406" tIns="45702" rIns="91406" bIns="45702" rtlCol="0">
            <a:spAutoFit/>
          </a:bodyPr>
          <a:lstStyle/>
          <a:p>
            <a:pPr algn="ctr" defTabSz="1437729" rtl="1"/>
            <a:r>
              <a:rPr lang="ar-MA" sz="2000" b="1" dirty="0">
                <a:solidFill>
                  <a:schemeClr val="bg1"/>
                </a:solidFill>
              </a:rPr>
              <a:t>المحور 7 : الحكامة</a:t>
            </a:r>
          </a:p>
        </p:txBody>
      </p:sp>
      <p:sp>
        <p:nvSpPr>
          <p:cNvPr id="20" name="ZoneTexte 19"/>
          <p:cNvSpPr txBox="1"/>
          <p:nvPr/>
        </p:nvSpPr>
        <p:spPr>
          <a:xfrm>
            <a:off x="2063552" y="1607907"/>
            <a:ext cx="5832648" cy="1484655"/>
          </a:xfrm>
          <a:prstGeom prst="rect">
            <a:avLst/>
          </a:prstGeom>
          <a:noFill/>
        </p:spPr>
        <p:txBody>
          <a:bodyPr wrap="square" lIns="91406" tIns="45702" rIns="91406" bIns="45702" rtlCol="0">
            <a:spAutoFit/>
          </a:bodyPr>
          <a:lstStyle/>
          <a:p>
            <a:pPr marL="85693" algn="r" rtl="1" fontAlgn="base">
              <a:lnSpc>
                <a:spcPct val="150000"/>
              </a:lnSpc>
              <a:buSzPct val="110000"/>
              <a:defRPr/>
            </a:pPr>
            <a:r>
              <a:rPr lang="ar-MA" sz="2000" dirty="0">
                <a:latin typeface="Arabic Typesetting" pitchFamily="66" charset="-78"/>
              </a:rPr>
              <a:t>17. تدبير المؤسسات التعليمية</a:t>
            </a:r>
          </a:p>
          <a:p>
            <a:pPr marL="85693" algn="r" rtl="1" fontAlgn="base">
              <a:lnSpc>
                <a:spcPct val="150000"/>
              </a:lnSpc>
              <a:buSzPct val="110000"/>
              <a:defRPr/>
            </a:pPr>
            <a:r>
              <a:rPr lang="ar-MA" sz="2000" dirty="0">
                <a:latin typeface="Arabic Typesetting" pitchFamily="66" charset="-78"/>
              </a:rPr>
              <a:t>18. اللامركزية الفعلية </a:t>
            </a:r>
          </a:p>
          <a:p>
            <a:pPr marL="85693" algn="r" rtl="1" fontAlgn="base">
              <a:lnSpc>
                <a:spcPct val="150000"/>
              </a:lnSpc>
              <a:buSzPct val="110000"/>
              <a:defRPr/>
            </a:pPr>
            <a:r>
              <a:rPr lang="ar-MA" sz="2000" dirty="0">
                <a:latin typeface="Arabic Typesetting" pitchFamily="66" charset="-78"/>
              </a:rPr>
              <a:t>19. النظام الأساسي لمهن التربية والتكوين</a:t>
            </a:r>
          </a:p>
        </p:txBody>
      </p:sp>
      <p:grpSp>
        <p:nvGrpSpPr>
          <p:cNvPr id="6" name="Groupe 20"/>
          <p:cNvGrpSpPr/>
          <p:nvPr/>
        </p:nvGrpSpPr>
        <p:grpSpPr>
          <a:xfrm>
            <a:off x="7824192" y="3140968"/>
            <a:ext cx="2092460" cy="1152128"/>
            <a:chOff x="6732240" y="764705"/>
            <a:chExt cx="2092460" cy="1872208"/>
          </a:xfrm>
        </p:grpSpPr>
        <p:sp>
          <p:nvSpPr>
            <p:cNvPr id="22" name="Bouée 21"/>
            <p:cNvSpPr/>
            <p:nvPr/>
          </p:nvSpPr>
          <p:spPr>
            <a:xfrm>
              <a:off x="6732240" y="764705"/>
              <a:ext cx="2092460" cy="1872208"/>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8" name="Groupe 22"/>
            <p:cNvGrpSpPr/>
            <p:nvPr/>
          </p:nvGrpSpPr>
          <p:grpSpPr>
            <a:xfrm>
              <a:off x="6904030" y="908720"/>
              <a:ext cx="1748880" cy="1584175"/>
              <a:chOff x="2651783" y="114778"/>
              <a:chExt cx="792432" cy="792420"/>
            </a:xfrm>
          </p:grpSpPr>
          <p:sp>
            <p:nvSpPr>
              <p:cNvPr id="24" name="Ellipse 23"/>
              <p:cNvSpPr/>
              <p:nvPr/>
            </p:nvSpPr>
            <p:spPr>
              <a:xfrm>
                <a:off x="2651783" y="114778"/>
                <a:ext cx="792432" cy="792420"/>
              </a:xfrm>
              <a:prstGeom prst="rect">
                <a:avLst/>
              </a:pr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 name="Ellipse 5"/>
              <p:cNvSpPr/>
              <p:nvPr/>
            </p:nvSpPr>
            <p:spPr>
              <a:xfrm>
                <a:off x="2767832" y="230825"/>
                <a:ext cx="560334" cy="56032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0" rIns="0" bIns="0" numCol="1" spcCol="1270" anchor="ctr" anchorCtr="0">
                <a:noAutofit/>
              </a:bodyPr>
              <a:lstStyle/>
              <a:p>
                <a:pPr algn="ctr" defTabSz="710930">
                  <a:lnSpc>
                    <a:spcPct val="90000"/>
                  </a:lnSpc>
                  <a:spcBef>
                    <a:spcPct val="0"/>
                  </a:spcBef>
                  <a:spcAft>
                    <a:spcPct val="35000"/>
                  </a:spcAft>
                </a:pPr>
                <a:endParaRPr lang="fr-FR" sz="1600"/>
              </a:p>
            </p:txBody>
          </p:sp>
        </p:grpSp>
      </p:grpSp>
      <p:sp>
        <p:nvSpPr>
          <p:cNvPr id="26" name="ZoneTexte 25"/>
          <p:cNvSpPr txBox="1"/>
          <p:nvPr/>
        </p:nvSpPr>
        <p:spPr>
          <a:xfrm>
            <a:off x="7968209" y="3356992"/>
            <a:ext cx="1844433" cy="707886"/>
          </a:xfrm>
          <a:prstGeom prst="rect">
            <a:avLst/>
          </a:prstGeom>
          <a:noFill/>
        </p:spPr>
        <p:txBody>
          <a:bodyPr wrap="square" lIns="91406" tIns="45702" rIns="91406" bIns="45702" rtlCol="0">
            <a:spAutoFit/>
          </a:bodyPr>
          <a:lstStyle/>
          <a:p>
            <a:pPr algn="ctr" defTabSz="1437729" rtl="1"/>
            <a:r>
              <a:rPr lang="ar-MA" sz="2000" b="1" dirty="0">
                <a:solidFill>
                  <a:schemeClr val="bg1"/>
                </a:solidFill>
              </a:rPr>
              <a:t>المحور 8 : تخليق المدرسة</a:t>
            </a:r>
          </a:p>
        </p:txBody>
      </p:sp>
      <p:sp>
        <p:nvSpPr>
          <p:cNvPr id="21" name="Titre 1"/>
          <p:cNvSpPr txBox="1">
            <a:spLocks/>
          </p:cNvSpPr>
          <p:nvPr/>
        </p:nvSpPr>
        <p:spPr>
          <a:xfrm>
            <a:off x="1919536" y="0"/>
            <a:ext cx="8229600" cy="692696"/>
          </a:xfrm>
          <a:prstGeom prst="rect">
            <a:avLst/>
          </a:prstGeom>
        </p:spPr>
        <p:txBody>
          <a:bodyPr vert="horz" lIns="91406" tIns="45702" rIns="91406" bIns="45702" rtlCol="0" anchor="ctr">
            <a:noAutofit/>
          </a:bodyPr>
          <a:lstStyle/>
          <a:p>
            <a:pPr algn="ctr" rtl="1">
              <a:spcBef>
                <a:spcPct val="0"/>
              </a:spcBef>
              <a:defRPr/>
            </a:pPr>
            <a:r>
              <a:rPr lang="ar-MA" sz="2800" b="1" dirty="0">
                <a:solidFill>
                  <a:schemeClr val="bg1"/>
                </a:solidFill>
                <a:latin typeface="Arabic Typesetting" pitchFamily="66" charset="-78"/>
                <a:cs typeface="Arabic Typesetting" pitchFamily="66" charset="-78"/>
              </a:rPr>
              <a:t>إعداد وإرساء التدابير ذات الأولوية</a:t>
            </a:r>
          </a:p>
        </p:txBody>
      </p:sp>
      <p:sp>
        <p:nvSpPr>
          <p:cNvPr id="23" name="Espace réservé du numéro de diapositive 22"/>
          <p:cNvSpPr>
            <a:spLocks noGrp="1"/>
          </p:cNvSpPr>
          <p:nvPr>
            <p:ph type="sldNum" sz="quarter" idx="12"/>
          </p:nvPr>
        </p:nvSpPr>
        <p:spPr/>
        <p:txBody>
          <a:bodyPr/>
          <a:lstStyle/>
          <a:p>
            <a:fld id="{D3E04377-CB08-45BC-BBE7-7847619855FB}" type="slidenum">
              <a:rPr lang="fr-FR" smtClean="0">
                <a:solidFill>
                  <a:prstClr val="black">
                    <a:tint val="75000"/>
                  </a:prstClr>
                </a:solidFill>
              </a:rPr>
              <a:pPr/>
              <a:t>35</a:t>
            </a:fld>
            <a:endParaRPr lang="fr-FR">
              <a:solidFill>
                <a:prstClr val="black">
                  <a:tint val="75000"/>
                </a:prstClr>
              </a:solidFill>
            </a:endParaRPr>
          </a:p>
        </p:txBody>
      </p:sp>
    </p:spTree>
    <p:extLst>
      <p:ext uri="{BB962C8B-B14F-4D97-AF65-F5344CB8AC3E}">
        <p14:creationId xmlns:p14="http://schemas.microsoft.com/office/powerpoint/2010/main" val="203488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74AAA85B-E573-4F0B-96F4-1D0407D1D432}"/>
              </a:ext>
            </a:extLst>
          </p:cNvPr>
          <p:cNvSpPr>
            <a:spLocks noGrp="1"/>
          </p:cNvSpPr>
          <p:nvPr>
            <p:ph idx="1"/>
          </p:nvPr>
        </p:nvSpPr>
        <p:spPr>
          <a:xfrm>
            <a:off x="1009470" y="2282401"/>
            <a:ext cx="10027920" cy="1186514"/>
          </a:xfrm>
        </p:spPr>
        <p:txBody>
          <a:bodyPr>
            <a:normAutofit/>
          </a:bodyPr>
          <a:lstStyle/>
          <a:p>
            <a:pPr algn="ctr"/>
            <a:r>
              <a:rPr lang="ar-SA" sz="4800" dirty="0">
                <a:cs typeface="Khalid Art bold" pitchFamily="2" charset="-78"/>
              </a:rPr>
              <a:t>المشاريع المندمجة</a:t>
            </a:r>
            <a:endParaRPr lang="fr-FR" sz="4800" dirty="0">
              <a:cs typeface="Khalid Art bold" pitchFamily="2" charset="-78"/>
            </a:endParaRPr>
          </a:p>
        </p:txBody>
      </p:sp>
      <p:sp>
        <p:nvSpPr>
          <p:cNvPr id="3" name="Espace réservé du numéro de diapositive 2">
            <a:extLst>
              <a:ext uri="{FF2B5EF4-FFF2-40B4-BE49-F238E27FC236}">
                <a16:creationId xmlns:a16="http://schemas.microsoft.com/office/drawing/2014/main" id="{23E30FEB-8344-4D47-AE76-47E06049C4F8}"/>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36</a:t>
            </a:fld>
            <a:endParaRPr lang="fr-FR">
              <a:solidFill>
                <a:prstClr val="black">
                  <a:tint val="75000"/>
                </a:prstClr>
              </a:solidFill>
            </a:endParaRPr>
          </a:p>
        </p:txBody>
      </p:sp>
    </p:spTree>
    <p:extLst>
      <p:ext uri="{BB962C8B-B14F-4D97-AF65-F5344CB8AC3E}">
        <p14:creationId xmlns:p14="http://schemas.microsoft.com/office/powerpoint/2010/main" val="21470397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extLst/>
          </p:nvPr>
        </p:nvGraphicFramePr>
        <p:xfrm>
          <a:off x="3048000" y="1333514"/>
          <a:ext cx="6096000" cy="4402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ZoneTexte 5"/>
          <p:cNvSpPr txBox="1"/>
          <p:nvPr/>
        </p:nvSpPr>
        <p:spPr>
          <a:xfrm>
            <a:off x="3575723" y="692699"/>
            <a:ext cx="5190349" cy="632959"/>
          </a:xfrm>
          <a:prstGeom prst="rect">
            <a:avLst/>
          </a:prstGeom>
          <a:noFill/>
        </p:spPr>
        <p:txBody>
          <a:bodyPr wrap="square" lIns="91406" tIns="45702" rIns="91406" bIns="45702" rtlCol="1">
            <a:spAutoFit/>
          </a:bodyPr>
          <a:lstStyle/>
          <a:p>
            <a:pPr algn="ctr" defTabSz="914052" rtl="1"/>
            <a:r>
              <a:rPr lang="ar-MA" sz="3500" b="1" dirty="0">
                <a:solidFill>
                  <a:srgbClr val="000000"/>
                </a:solidFill>
                <a:latin typeface="Andalus" pitchFamily="18" charset="-78"/>
                <a:cs typeface="Tahoma" panose="020B0604030504040204" pitchFamily="34" charset="0"/>
              </a:rPr>
              <a:t>4 مجالات </a:t>
            </a:r>
            <a:r>
              <a:rPr lang="fr-FR" sz="3500" b="1" dirty="0">
                <a:solidFill>
                  <a:srgbClr val="000000"/>
                </a:solidFill>
                <a:latin typeface="Andalus" pitchFamily="18" charset="-78"/>
              </a:rPr>
              <a:t> /</a:t>
            </a:r>
            <a:r>
              <a:rPr lang="ar-MA" sz="3500" b="1" dirty="0">
                <a:solidFill>
                  <a:srgbClr val="000000"/>
                </a:solidFill>
                <a:latin typeface="Andalus" pitchFamily="18" charset="-78"/>
                <a:cs typeface="Tahoma" panose="020B0604030504040204" pitchFamily="34" charset="0"/>
              </a:rPr>
              <a:t>26 مشروع</a:t>
            </a:r>
          </a:p>
        </p:txBody>
      </p:sp>
      <p:sp>
        <p:nvSpPr>
          <p:cNvPr id="5" name="Espace réservé du numéro de diapositive 4"/>
          <p:cNvSpPr>
            <a:spLocks noGrp="1"/>
          </p:cNvSpPr>
          <p:nvPr>
            <p:ph type="sldNum" sz="quarter" idx="12"/>
          </p:nvPr>
        </p:nvSpPr>
        <p:spPr/>
        <p:txBody>
          <a:bodyPr/>
          <a:lstStyle/>
          <a:p>
            <a:pPr defTabSz="914052"/>
            <a:fld id="{D3E04377-CB08-45BC-BBE7-7847619855FB}" type="slidenum">
              <a:rPr lang="fr-FR">
                <a:solidFill>
                  <a:prstClr val="black">
                    <a:tint val="75000"/>
                  </a:prstClr>
                </a:solidFill>
                <a:latin typeface="Franklin Gothic Book"/>
              </a:rPr>
              <a:pPr defTabSz="914052"/>
              <a:t>37</a:t>
            </a:fld>
            <a:endParaRPr lang="fr-FR">
              <a:solidFill>
                <a:prstClr val="black">
                  <a:tint val="75000"/>
                </a:prstClr>
              </a:solidFill>
              <a:latin typeface="Franklin Gothic Book"/>
            </a:endParaRPr>
          </a:p>
        </p:txBody>
      </p:sp>
      <p:sp>
        <p:nvSpPr>
          <p:cNvPr id="8" name="Espace réservé du texte 3"/>
          <p:cNvSpPr>
            <a:spLocks noGrp="1"/>
          </p:cNvSpPr>
          <p:nvPr>
            <p:ph type="body" sz="quarter" idx="13"/>
          </p:nvPr>
        </p:nvSpPr>
        <p:spPr/>
        <p:txBody>
          <a:bodyPr/>
          <a:lstStyle/>
          <a:p>
            <a:pPr rtl="1"/>
            <a:r>
              <a:rPr lang="ar-MA" sz="2800" dirty="0">
                <a:latin typeface="Arabic Typesetting" pitchFamily="66" charset="-78"/>
              </a:rPr>
              <a:t>ترجمة الرؤية الاستراتيجية إلى الحافظة الأولى لمشاريع الرؤية الاستراتيجية </a:t>
            </a:r>
          </a:p>
        </p:txBody>
      </p:sp>
    </p:spTree>
    <p:extLst>
      <p:ext uri="{BB962C8B-B14F-4D97-AF65-F5344CB8AC3E}">
        <p14:creationId xmlns:p14="http://schemas.microsoft.com/office/powerpoint/2010/main" val="7836317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93C50029-DE0D-41C6-AA98-799AF765E7BB}"/>
              </a:ext>
            </a:extLst>
          </p:cNvPr>
          <p:cNvPicPr>
            <a:picLocks noGrp="1" noChangeAspect="1"/>
          </p:cNvPicPr>
          <p:nvPr>
            <p:ph idx="1"/>
          </p:nvPr>
        </p:nvPicPr>
        <p:blipFill>
          <a:blip r:embed="rId2"/>
          <a:stretch>
            <a:fillRect/>
          </a:stretch>
        </p:blipFill>
        <p:spPr>
          <a:xfrm>
            <a:off x="1886858" y="2245265"/>
            <a:ext cx="8882742" cy="4428477"/>
          </a:xfrm>
          <a:prstGeom prst="rect">
            <a:avLst/>
          </a:prstGeom>
        </p:spPr>
      </p:pic>
      <p:sp>
        <p:nvSpPr>
          <p:cNvPr id="3" name="Espace réservé du numéro de diapositive 2">
            <a:extLst>
              <a:ext uri="{FF2B5EF4-FFF2-40B4-BE49-F238E27FC236}">
                <a16:creationId xmlns:a16="http://schemas.microsoft.com/office/drawing/2014/main" id="{8968A002-96B6-4A26-80AB-C17F5919DE59}"/>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38</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A4F18C96-2E8A-4DD0-8F9E-4667253A251D}"/>
              </a:ext>
            </a:extLst>
          </p:cNvPr>
          <p:cNvSpPr>
            <a:spLocks noGrp="1"/>
          </p:cNvSpPr>
          <p:nvPr>
            <p:ph type="body" sz="quarter" idx="13"/>
          </p:nvPr>
        </p:nvSpPr>
        <p:spPr/>
        <p:txBody>
          <a:bodyPr/>
          <a:lstStyle/>
          <a:p>
            <a:endParaRPr lang="fr-FR"/>
          </a:p>
        </p:txBody>
      </p:sp>
      <p:pic>
        <p:nvPicPr>
          <p:cNvPr id="6" name="Espace réservé du contenu 4">
            <a:extLst>
              <a:ext uri="{FF2B5EF4-FFF2-40B4-BE49-F238E27FC236}">
                <a16:creationId xmlns:a16="http://schemas.microsoft.com/office/drawing/2014/main" id="{D2E1FB40-B223-470F-BE7E-69B9B591868F}"/>
              </a:ext>
            </a:extLst>
          </p:cNvPr>
          <p:cNvPicPr>
            <a:picLocks noChangeAspect="1"/>
          </p:cNvPicPr>
          <p:nvPr/>
        </p:nvPicPr>
        <p:blipFill>
          <a:blip r:embed="rId3"/>
          <a:stretch>
            <a:fillRect/>
          </a:stretch>
        </p:blipFill>
        <p:spPr>
          <a:xfrm>
            <a:off x="2667334" y="19311"/>
            <a:ext cx="6785809" cy="1449396"/>
          </a:xfrm>
          <a:prstGeom prst="rect">
            <a:avLst/>
          </a:prstGeom>
        </p:spPr>
      </p:pic>
    </p:spTree>
    <p:extLst>
      <p:ext uri="{BB962C8B-B14F-4D97-AF65-F5344CB8AC3E}">
        <p14:creationId xmlns:p14="http://schemas.microsoft.com/office/powerpoint/2010/main" val="31246256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03901A3-0767-4256-8FEC-DD82F32EFD77}"/>
              </a:ext>
            </a:extLst>
          </p:cNvPr>
          <p:cNvSpPr>
            <a:spLocks noGrp="1"/>
          </p:cNvSpPr>
          <p:nvPr>
            <p:ph idx="1"/>
          </p:nvPr>
        </p:nvSpPr>
        <p:spPr/>
        <p:txBody>
          <a:bodyPr>
            <a:normAutofit/>
          </a:bodyPr>
          <a:lstStyle/>
          <a:p>
            <a:pPr algn="r" rtl="1"/>
            <a:r>
              <a:rPr lang="ar-SA" sz="2800" dirty="0"/>
              <a:t>المجال الأول: 6 مشاريع</a:t>
            </a:r>
          </a:p>
          <a:p>
            <a:pPr algn="r" rtl="1"/>
            <a:r>
              <a:rPr lang="ar-SA" sz="2800" dirty="0"/>
              <a:t>المجال 2: 6 مشاريع</a:t>
            </a:r>
          </a:p>
          <a:p>
            <a:pPr algn="r" rtl="1"/>
            <a:r>
              <a:rPr lang="ar-SA" sz="2800" dirty="0"/>
              <a:t>المجال 3: 4 مشاريع</a:t>
            </a:r>
          </a:p>
          <a:p>
            <a:pPr algn="r" rtl="1"/>
            <a:endParaRPr lang="fr-FR" sz="2800" dirty="0"/>
          </a:p>
        </p:txBody>
      </p:sp>
      <p:sp>
        <p:nvSpPr>
          <p:cNvPr id="3" name="Espace réservé du numéro de diapositive 2">
            <a:extLst>
              <a:ext uri="{FF2B5EF4-FFF2-40B4-BE49-F238E27FC236}">
                <a16:creationId xmlns:a16="http://schemas.microsoft.com/office/drawing/2014/main" id="{86AD3542-CFCF-4FD8-8347-46EE5363E932}"/>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39</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8D4C5A63-4645-4E6A-93BF-556CC6694F99}"/>
              </a:ext>
            </a:extLst>
          </p:cNvPr>
          <p:cNvSpPr>
            <a:spLocks noGrp="1"/>
          </p:cNvSpPr>
          <p:nvPr>
            <p:ph type="body" sz="quarter" idx="13"/>
          </p:nvPr>
        </p:nvSpPr>
        <p:spPr/>
        <p:txBody>
          <a:bodyPr/>
          <a:lstStyle/>
          <a:p>
            <a:endParaRPr lang="fr-FR"/>
          </a:p>
        </p:txBody>
      </p:sp>
    </p:spTree>
    <p:extLst>
      <p:ext uri="{BB962C8B-B14F-4D97-AF65-F5344CB8AC3E}">
        <p14:creationId xmlns:p14="http://schemas.microsoft.com/office/powerpoint/2010/main" val="20289327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4">
            <a:extLst>
              <a:ext uri="{FF2B5EF4-FFF2-40B4-BE49-F238E27FC236}">
                <a16:creationId xmlns:a16="http://schemas.microsoft.com/office/drawing/2014/main" id="{C121ED05-AD58-4F3F-BDC4-E0A46FEF9A61}"/>
              </a:ext>
            </a:extLst>
          </p:cNvPr>
          <p:cNvSpPr txBox="1">
            <a:spLocks noChangeArrowheads="1"/>
          </p:cNvSpPr>
          <p:nvPr/>
        </p:nvSpPr>
        <p:spPr bwMode="auto">
          <a:xfrm>
            <a:off x="3444876" y="829742"/>
            <a:ext cx="5699125" cy="600075"/>
          </a:xfrm>
          <a:prstGeom prst="rect">
            <a:avLst/>
          </a:prstGeom>
          <a:noFill/>
          <a:ln w="9525">
            <a:noFill/>
            <a:miter lim="800000"/>
            <a:headEnd/>
            <a:tailEnd/>
          </a:ln>
        </p:spPr>
        <p:txBody>
          <a:bodyPr>
            <a:spAutoFit/>
          </a:bodyPr>
          <a:lstStyle/>
          <a:p>
            <a:pPr algn="ctr" rtl="1" eaLnBrk="0" fontAlgn="base" hangingPunct="0">
              <a:spcBef>
                <a:spcPct val="50000"/>
              </a:spcBef>
              <a:spcAft>
                <a:spcPct val="0"/>
              </a:spcAft>
              <a:defRPr/>
            </a:pPr>
            <a:r>
              <a:rPr lang="ar-MA" sz="3300" b="1" dirty="0">
                <a:solidFill>
                  <a:srgbClr val="00B0F0"/>
                </a:solidFill>
                <a:effectLst>
                  <a:glow rad="228600">
                    <a:srgbClr val="FFC000">
                      <a:alpha val="40000"/>
                    </a:srgbClr>
                  </a:glow>
                  <a:outerShdw blurRad="38100" dist="38100" dir="2700000" algn="tl">
                    <a:srgbClr val="000000">
                      <a:alpha val="43137"/>
                    </a:srgbClr>
                  </a:outerShdw>
                </a:effectLst>
                <a:latin typeface="Arial" charset="0"/>
                <a:cs typeface="Arial" charset="0"/>
              </a:rPr>
              <a:t>حصيلة التعليم سنة 1955</a:t>
            </a:r>
            <a:endParaRPr lang="fr-FR" sz="3300" b="1" dirty="0">
              <a:solidFill>
                <a:srgbClr val="00B0F0"/>
              </a:solidFill>
              <a:effectLst>
                <a:glow rad="228600">
                  <a:srgbClr val="FFC000">
                    <a:alpha val="40000"/>
                  </a:srgbClr>
                </a:glow>
                <a:outerShdw blurRad="38100" dist="38100" dir="2700000" algn="tl">
                  <a:srgbClr val="000000">
                    <a:alpha val="43137"/>
                  </a:srgbClr>
                </a:outerShdw>
              </a:effectLst>
              <a:latin typeface="Arial" charset="0"/>
              <a:cs typeface="Arial" charset="0"/>
            </a:endParaRPr>
          </a:p>
        </p:txBody>
      </p:sp>
      <p:sp>
        <p:nvSpPr>
          <p:cNvPr id="2051" name="Text Box 5">
            <a:extLst>
              <a:ext uri="{FF2B5EF4-FFF2-40B4-BE49-F238E27FC236}">
                <a16:creationId xmlns:a16="http://schemas.microsoft.com/office/drawing/2014/main" id="{2B2EB153-8319-4394-AC4E-775A75162F84}"/>
              </a:ext>
            </a:extLst>
          </p:cNvPr>
          <p:cNvSpPr txBox="1">
            <a:spLocks noChangeArrowheads="1"/>
          </p:cNvSpPr>
          <p:nvPr/>
        </p:nvSpPr>
        <p:spPr bwMode="auto">
          <a:xfrm>
            <a:off x="4381501" y="1874839"/>
            <a:ext cx="3452813" cy="415925"/>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r" rtl="1" fontAlgn="base">
              <a:spcBef>
                <a:spcPct val="0"/>
              </a:spcBef>
              <a:spcAft>
                <a:spcPct val="0"/>
              </a:spcAft>
              <a:buNone/>
            </a:pPr>
            <a:r>
              <a:rPr lang="ar-MA" altLang="fr-FR" sz="2100">
                <a:solidFill>
                  <a:srgbClr val="000000"/>
                </a:solidFill>
                <a:latin typeface="Arial" panose="020B0604020202020204" pitchFamily="34" charset="0"/>
                <a:cs typeface="Arial" panose="020B0604020202020204" pitchFamily="34" charset="0"/>
              </a:rPr>
              <a:t>التعليم الابتدائي : 200.000 طفل؛</a:t>
            </a:r>
            <a:endParaRPr lang="fr-FR" altLang="fr-FR" sz="2100">
              <a:solidFill>
                <a:srgbClr val="000000"/>
              </a:solidFill>
              <a:latin typeface="Arial" panose="020B0604020202020204" pitchFamily="34" charset="0"/>
              <a:cs typeface="Arial" panose="020B0604020202020204" pitchFamily="34" charset="0"/>
            </a:endParaRPr>
          </a:p>
        </p:txBody>
      </p:sp>
      <p:sp>
        <p:nvSpPr>
          <p:cNvPr id="2052" name="Text Box 6">
            <a:extLst>
              <a:ext uri="{FF2B5EF4-FFF2-40B4-BE49-F238E27FC236}">
                <a16:creationId xmlns:a16="http://schemas.microsoft.com/office/drawing/2014/main" id="{85476528-05CD-47F8-BF6D-EFC55A020DB9}"/>
              </a:ext>
            </a:extLst>
          </p:cNvPr>
          <p:cNvSpPr txBox="1">
            <a:spLocks noChangeArrowheads="1"/>
          </p:cNvSpPr>
          <p:nvPr/>
        </p:nvSpPr>
        <p:spPr bwMode="auto">
          <a:xfrm>
            <a:off x="6846888" y="2625725"/>
            <a:ext cx="2487612"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r" rtl="1" fontAlgn="base">
              <a:spcBef>
                <a:spcPct val="0"/>
              </a:spcBef>
              <a:spcAft>
                <a:spcPct val="0"/>
              </a:spcAft>
              <a:buNone/>
            </a:pPr>
            <a:r>
              <a:rPr lang="ar-MA" altLang="fr-FR" sz="2100" b="1">
                <a:solidFill>
                  <a:srgbClr val="FF0000"/>
                </a:solidFill>
                <a:latin typeface="Arial" panose="020B0604020202020204" pitchFamily="34" charset="0"/>
                <a:cs typeface="Arial" panose="020B0604020202020204" pitchFamily="34" charset="0"/>
              </a:rPr>
              <a:t>الأطر العليا والمتوسطة</a:t>
            </a:r>
            <a:endParaRPr lang="en-US" altLang="fr-FR" sz="2100" b="1">
              <a:solidFill>
                <a:srgbClr val="FF0000"/>
              </a:solidFill>
              <a:latin typeface="Arial" panose="020B0604020202020204" pitchFamily="34" charset="0"/>
              <a:cs typeface="Arial" panose="020B0604020202020204" pitchFamily="34" charset="0"/>
            </a:endParaRPr>
          </a:p>
        </p:txBody>
      </p:sp>
      <p:sp>
        <p:nvSpPr>
          <p:cNvPr id="2053" name="Text Box 7">
            <a:extLst>
              <a:ext uri="{FF2B5EF4-FFF2-40B4-BE49-F238E27FC236}">
                <a16:creationId xmlns:a16="http://schemas.microsoft.com/office/drawing/2014/main" id="{00A34404-65CE-4692-B088-C279FA6CE91D}"/>
              </a:ext>
            </a:extLst>
          </p:cNvPr>
          <p:cNvSpPr txBox="1">
            <a:spLocks noChangeArrowheads="1"/>
          </p:cNvSpPr>
          <p:nvPr/>
        </p:nvSpPr>
        <p:spPr bwMode="auto">
          <a:xfrm>
            <a:off x="6706061" y="4282281"/>
            <a:ext cx="261937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r" rtl="1" fontAlgn="base">
              <a:spcBef>
                <a:spcPct val="0"/>
              </a:spcBef>
              <a:spcAft>
                <a:spcPct val="0"/>
              </a:spcAft>
              <a:buNone/>
            </a:pPr>
            <a:r>
              <a:rPr lang="ar-MA" altLang="fr-FR" sz="2100" b="1" dirty="0">
                <a:solidFill>
                  <a:srgbClr val="FF0000"/>
                </a:solidFill>
                <a:latin typeface="Arial" panose="020B0604020202020204" pitchFamily="34" charset="0"/>
                <a:cs typeface="Arial" panose="020B0604020202020204" pitchFamily="34" charset="0"/>
              </a:rPr>
              <a:t>عدد رجال التعليم المغاربة</a:t>
            </a:r>
            <a:endParaRPr lang="en-US" altLang="fr-FR" sz="2100" b="1" dirty="0">
              <a:solidFill>
                <a:srgbClr val="FF0000"/>
              </a:solidFill>
              <a:latin typeface="Arial" panose="020B0604020202020204" pitchFamily="34" charset="0"/>
              <a:cs typeface="Arial" panose="020B0604020202020204" pitchFamily="34" charset="0"/>
            </a:endParaRPr>
          </a:p>
        </p:txBody>
      </p:sp>
      <p:sp>
        <p:nvSpPr>
          <p:cNvPr id="9" name="Text Box 5">
            <a:extLst>
              <a:ext uri="{FF2B5EF4-FFF2-40B4-BE49-F238E27FC236}">
                <a16:creationId xmlns:a16="http://schemas.microsoft.com/office/drawing/2014/main" id="{12F7A1D6-293F-4D9E-9D0D-43F3138376EC}"/>
              </a:ext>
            </a:extLst>
          </p:cNvPr>
          <p:cNvSpPr txBox="1">
            <a:spLocks noChangeArrowheads="1"/>
          </p:cNvSpPr>
          <p:nvPr/>
        </p:nvSpPr>
        <p:spPr bwMode="auto">
          <a:xfrm>
            <a:off x="6846888" y="1446214"/>
            <a:ext cx="248761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r" rtl="1" fontAlgn="base">
              <a:spcBef>
                <a:spcPct val="0"/>
              </a:spcBef>
              <a:spcAft>
                <a:spcPct val="0"/>
              </a:spcAft>
              <a:buNone/>
            </a:pPr>
            <a:r>
              <a:rPr lang="ar-MA" altLang="fr-FR" sz="2100" b="1">
                <a:solidFill>
                  <a:srgbClr val="FF0000"/>
                </a:solidFill>
                <a:latin typeface="Arial" panose="020B0604020202020204" pitchFamily="34" charset="0"/>
                <a:cs typeface="Arial" panose="020B0604020202020204" pitchFamily="34" charset="0"/>
              </a:rPr>
              <a:t>عدد الأطفال الممدرسين</a:t>
            </a:r>
            <a:endParaRPr lang="ar-MA" altLang="fr-FR" sz="2100">
              <a:solidFill>
                <a:srgbClr val="000000"/>
              </a:solidFill>
              <a:latin typeface="Arial" panose="020B0604020202020204" pitchFamily="34" charset="0"/>
              <a:cs typeface="Arial" panose="020B0604020202020204" pitchFamily="34" charset="0"/>
            </a:endParaRPr>
          </a:p>
        </p:txBody>
      </p:sp>
      <p:sp>
        <p:nvSpPr>
          <p:cNvPr id="11" name="Text Box 5">
            <a:extLst>
              <a:ext uri="{FF2B5EF4-FFF2-40B4-BE49-F238E27FC236}">
                <a16:creationId xmlns:a16="http://schemas.microsoft.com/office/drawing/2014/main" id="{D2DC6265-E866-4BCF-8632-16C90FB71265}"/>
              </a:ext>
            </a:extLst>
          </p:cNvPr>
          <p:cNvSpPr txBox="1">
            <a:spLocks noChangeArrowheads="1"/>
          </p:cNvSpPr>
          <p:nvPr/>
        </p:nvSpPr>
        <p:spPr bwMode="auto">
          <a:xfrm>
            <a:off x="3792538" y="2339975"/>
            <a:ext cx="3078162" cy="414338"/>
          </a:xfrm>
          <a:prstGeom prst="rect">
            <a:avLst/>
          </a:prstGeom>
          <a:noFill/>
          <a:ln w="28575">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r" rtl="1" fontAlgn="base">
              <a:spcBef>
                <a:spcPct val="0"/>
              </a:spcBef>
              <a:spcAft>
                <a:spcPct val="0"/>
              </a:spcAft>
              <a:buNone/>
            </a:pPr>
            <a:r>
              <a:rPr lang="ar-MA" altLang="fr-FR" sz="2100">
                <a:solidFill>
                  <a:srgbClr val="000000"/>
                </a:solidFill>
                <a:latin typeface="Arial" panose="020B0604020202020204" pitchFamily="34" charset="0"/>
                <a:cs typeface="Arial" panose="020B0604020202020204" pitchFamily="34" charset="0"/>
              </a:rPr>
              <a:t>التعليم الثانوي :  4.500 تلميذ.</a:t>
            </a:r>
            <a:endParaRPr lang="fr-FR" altLang="fr-FR" sz="2100">
              <a:solidFill>
                <a:srgbClr val="000000"/>
              </a:solidFill>
              <a:latin typeface="Arial" panose="020B0604020202020204" pitchFamily="34" charset="0"/>
              <a:cs typeface="Arial" panose="020B0604020202020204" pitchFamily="34" charset="0"/>
            </a:endParaRPr>
          </a:p>
        </p:txBody>
      </p:sp>
      <p:sp>
        <p:nvSpPr>
          <p:cNvPr id="12" name="Text Box 6">
            <a:extLst>
              <a:ext uri="{FF2B5EF4-FFF2-40B4-BE49-F238E27FC236}">
                <a16:creationId xmlns:a16="http://schemas.microsoft.com/office/drawing/2014/main" id="{E1C8E61E-0D1D-4476-8C4C-D37B4CFAA9A7}"/>
              </a:ext>
            </a:extLst>
          </p:cNvPr>
          <p:cNvSpPr txBox="1">
            <a:spLocks noChangeArrowheads="1"/>
          </p:cNvSpPr>
          <p:nvPr/>
        </p:nvSpPr>
        <p:spPr bwMode="auto">
          <a:xfrm>
            <a:off x="7970838" y="3000375"/>
            <a:ext cx="1173162" cy="323850"/>
          </a:xfrm>
          <a:prstGeom prst="rect">
            <a:avLst/>
          </a:prstGeom>
          <a:noFill/>
          <a:ln w="28575">
            <a:solidFill>
              <a:srgbClr val="00B050"/>
            </a:solidFill>
            <a:miter lim="800000"/>
            <a:headEnd/>
            <a:tailEnd/>
          </a:ln>
        </p:spPr>
        <p:txBody>
          <a:bodyPr>
            <a:spAutoFit/>
          </a:bodyPr>
          <a:lstStyle/>
          <a:p>
            <a:pPr algn="ctr" rtl="1" eaLnBrk="0" fontAlgn="base" hangingPunct="0">
              <a:spcBef>
                <a:spcPct val="0"/>
              </a:spcBef>
              <a:spcAft>
                <a:spcPct val="0"/>
              </a:spcAft>
              <a:defRPr/>
            </a:pPr>
            <a:r>
              <a:rPr lang="ar-MA" sz="1500" b="1" dirty="0">
                <a:solidFill>
                  <a:srgbClr val="000000"/>
                </a:solidFill>
                <a:effectLst>
                  <a:outerShdw blurRad="38100" dist="38100" dir="2700000" algn="tl">
                    <a:srgbClr val="000000">
                      <a:alpha val="43137"/>
                    </a:srgbClr>
                  </a:outerShdw>
                </a:effectLst>
                <a:latin typeface="Arial" charset="0"/>
                <a:cs typeface="Arial" charset="0"/>
              </a:rPr>
              <a:t>3 مهندسين</a:t>
            </a:r>
          </a:p>
        </p:txBody>
      </p:sp>
      <p:sp>
        <p:nvSpPr>
          <p:cNvPr id="13" name="Text Box 6">
            <a:extLst>
              <a:ext uri="{FF2B5EF4-FFF2-40B4-BE49-F238E27FC236}">
                <a16:creationId xmlns:a16="http://schemas.microsoft.com/office/drawing/2014/main" id="{0576EC31-597B-4350-8598-926A58E2F598}"/>
              </a:ext>
            </a:extLst>
          </p:cNvPr>
          <p:cNvSpPr txBox="1">
            <a:spLocks noChangeArrowheads="1"/>
          </p:cNvSpPr>
          <p:nvPr/>
        </p:nvSpPr>
        <p:spPr bwMode="auto">
          <a:xfrm>
            <a:off x="4541839" y="3000375"/>
            <a:ext cx="2084387" cy="323850"/>
          </a:xfrm>
          <a:prstGeom prst="rect">
            <a:avLst/>
          </a:prstGeom>
          <a:noFill/>
          <a:ln w="28575">
            <a:solidFill>
              <a:srgbClr val="00B050"/>
            </a:solidFill>
            <a:miter lim="800000"/>
            <a:headEnd/>
            <a:tailEnd/>
          </a:ln>
        </p:spPr>
        <p:txBody>
          <a:bodyPr>
            <a:spAutoFit/>
          </a:bodyPr>
          <a:lstStyle/>
          <a:p>
            <a:pPr algn="ctr" rtl="1" eaLnBrk="0" fontAlgn="base" hangingPunct="0">
              <a:spcBef>
                <a:spcPct val="0"/>
              </a:spcBef>
              <a:spcAft>
                <a:spcPct val="0"/>
              </a:spcAft>
              <a:defRPr/>
            </a:pPr>
            <a:r>
              <a:rPr lang="ar-MA" sz="1500" b="1" dirty="0">
                <a:solidFill>
                  <a:srgbClr val="000000"/>
                </a:solidFill>
                <a:effectLst>
                  <a:outerShdw blurRad="38100" dist="38100" dir="2700000" algn="tl">
                    <a:srgbClr val="000000">
                      <a:alpha val="43137"/>
                    </a:srgbClr>
                  </a:outerShdw>
                </a:effectLst>
                <a:latin typeface="Arial" charset="0"/>
                <a:cs typeface="Arial" charset="0"/>
              </a:rPr>
              <a:t>19 طبيباً وطبيبان للأسنان</a:t>
            </a:r>
          </a:p>
        </p:txBody>
      </p:sp>
      <p:sp>
        <p:nvSpPr>
          <p:cNvPr id="14" name="Text Box 6">
            <a:extLst>
              <a:ext uri="{FF2B5EF4-FFF2-40B4-BE49-F238E27FC236}">
                <a16:creationId xmlns:a16="http://schemas.microsoft.com/office/drawing/2014/main" id="{A2BBE5A1-DB62-4824-A3DC-8044ACB85C5F}"/>
              </a:ext>
            </a:extLst>
          </p:cNvPr>
          <p:cNvSpPr txBox="1">
            <a:spLocks noChangeArrowheads="1"/>
          </p:cNvSpPr>
          <p:nvPr/>
        </p:nvSpPr>
        <p:spPr bwMode="auto">
          <a:xfrm>
            <a:off x="3101975" y="3000375"/>
            <a:ext cx="1333500" cy="323850"/>
          </a:xfrm>
          <a:prstGeom prst="rect">
            <a:avLst/>
          </a:prstGeom>
          <a:noFill/>
          <a:ln w="28575">
            <a:solidFill>
              <a:srgbClr val="00B050"/>
            </a:solidFill>
            <a:miter lim="800000"/>
            <a:headEnd/>
            <a:tailEnd/>
          </a:ln>
        </p:spPr>
        <p:txBody>
          <a:bodyPr>
            <a:spAutoFit/>
          </a:bodyPr>
          <a:lstStyle/>
          <a:p>
            <a:pPr algn="ctr" rtl="1" eaLnBrk="0" fontAlgn="base" hangingPunct="0">
              <a:spcBef>
                <a:spcPct val="0"/>
              </a:spcBef>
              <a:spcAft>
                <a:spcPct val="0"/>
              </a:spcAft>
              <a:defRPr/>
            </a:pPr>
            <a:r>
              <a:rPr lang="ar-MA" sz="1500" b="1" dirty="0">
                <a:solidFill>
                  <a:srgbClr val="000000"/>
                </a:solidFill>
                <a:effectLst>
                  <a:outerShdw blurRad="38100" dist="38100" dir="2700000" algn="tl">
                    <a:srgbClr val="000000">
                      <a:alpha val="43137"/>
                    </a:srgbClr>
                  </a:outerShdw>
                </a:effectLst>
                <a:latin typeface="Arial" charset="0"/>
                <a:cs typeface="Arial" charset="0"/>
              </a:rPr>
              <a:t>27 محامياً</a:t>
            </a:r>
          </a:p>
        </p:txBody>
      </p:sp>
      <p:sp>
        <p:nvSpPr>
          <p:cNvPr id="15" name="Text Box 6">
            <a:extLst>
              <a:ext uri="{FF2B5EF4-FFF2-40B4-BE49-F238E27FC236}">
                <a16:creationId xmlns:a16="http://schemas.microsoft.com/office/drawing/2014/main" id="{30FE10FF-1560-4E83-B1F5-9998EC72D80E}"/>
              </a:ext>
            </a:extLst>
          </p:cNvPr>
          <p:cNvSpPr txBox="1">
            <a:spLocks noChangeArrowheads="1"/>
          </p:cNvSpPr>
          <p:nvPr/>
        </p:nvSpPr>
        <p:spPr bwMode="auto">
          <a:xfrm>
            <a:off x="6096000" y="3429000"/>
            <a:ext cx="3054350" cy="323850"/>
          </a:xfrm>
          <a:prstGeom prst="rect">
            <a:avLst/>
          </a:prstGeom>
          <a:noFill/>
          <a:ln w="28575">
            <a:solidFill>
              <a:srgbClr val="00B050"/>
            </a:solidFill>
            <a:miter lim="800000"/>
            <a:headEnd/>
            <a:tailEnd/>
          </a:ln>
        </p:spPr>
        <p:txBody>
          <a:bodyPr>
            <a:spAutoFit/>
          </a:bodyPr>
          <a:lstStyle/>
          <a:p>
            <a:pPr algn="ctr" rtl="1" eaLnBrk="0" fontAlgn="base" hangingPunct="0">
              <a:spcBef>
                <a:spcPct val="0"/>
              </a:spcBef>
              <a:spcAft>
                <a:spcPct val="0"/>
              </a:spcAft>
              <a:defRPr/>
            </a:pPr>
            <a:r>
              <a:rPr lang="ar-MA" sz="1500" b="1" dirty="0">
                <a:solidFill>
                  <a:srgbClr val="000000"/>
                </a:solidFill>
                <a:effectLst>
                  <a:outerShdw blurRad="38100" dist="38100" dir="2700000" algn="tl">
                    <a:srgbClr val="000000">
                      <a:alpha val="43137"/>
                    </a:srgbClr>
                  </a:outerShdw>
                </a:effectLst>
                <a:latin typeface="Arial" charset="0"/>
                <a:cs typeface="Arial" charset="0"/>
              </a:rPr>
              <a:t>165 موظفا بالإدارة (من مجموع 5.500).</a:t>
            </a:r>
            <a:endParaRPr lang="fr-FR" sz="1500" b="1" dirty="0">
              <a:solidFill>
                <a:srgbClr val="000000"/>
              </a:solidFill>
              <a:effectLst>
                <a:outerShdw blurRad="38100" dist="38100" dir="2700000" algn="tl">
                  <a:srgbClr val="000000">
                    <a:alpha val="43137"/>
                  </a:srgbClr>
                </a:outerShdw>
              </a:effectLst>
              <a:latin typeface="Arial" charset="0"/>
              <a:cs typeface="Arial" charset="0"/>
            </a:endParaRPr>
          </a:p>
        </p:txBody>
      </p:sp>
      <p:sp>
        <p:nvSpPr>
          <p:cNvPr id="16" name="Text Box 6">
            <a:extLst>
              <a:ext uri="{FF2B5EF4-FFF2-40B4-BE49-F238E27FC236}">
                <a16:creationId xmlns:a16="http://schemas.microsoft.com/office/drawing/2014/main" id="{B136DE75-8DF1-49DE-805D-A45AC70A793C}"/>
              </a:ext>
            </a:extLst>
          </p:cNvPr>
          <p:cNvSpPr txBox="1">
            <a:spLocks noChangeArrowheads="1"/>
          </p:cNvSpPr>
          <p:nvPr/>
        </p:nvSpPr>
        <p:spPr bwMode="auto">
          <a:xfrm>
            <a:off x="6738939" y="3000375"/>
            <a:ext cx="1119187" cy="323850"/>
          </a:xfrm>
          <a:prstGeom prst="rect">
            <a:avLst/>
          </a:prstGeom>
          <a:noFill/>
          <a:ln w="28575">
            <a:solidFill>
              <a:srgbClr val="00B050"/>
            </a:solidFill>
            <a:miter lim="800000"/>
            <a:headEnd/>
            <a:tailEnd/>
          </a:ln>
        </p:spPr>
        <p:txBody>
          <a:bodyPr>
            <a:spAutoFit/>
          </a:bodyPr>
          <a:lstStyle/>
          <a:p>
            <a:pPr algn="ctr" rtl="1" eaLnBrk="0" fontAlgn="base" hangingPunct="0">
              <a:spcBef>
                <a:spcPct val="0"/>
              </a:spcBef>
              <a:spcAft>
                <a:spcPct val="0"/>
              </a:spcAft>
              <a:defRPr/>
            </a:pPr>
            <a:r>
              <a:rPr lang="ar-MA" sz="1500" b="1" dirty="0">
                <a:solidFill>
                  <a:srgbClr val="000000"/>
                </a:solidFill>
                <a:effectLst>
                  <a:outerShdw blurRad="38100" dist="38100" dir="2700000" algn="tl">
                    <a:srgbClr val="000000">
                      <a:alpha val="43137"/>
                    </a:srgbClr>
                  </a:outerShdw>
                </a:effectLst>
                <a:latin typeface="Arial" charset="0"/>
                <a:cs typeface="Arial" charset="0"/>
              </a:rPr>
              <a:t>6 صيادلة</a:t>
            </a:r>
            <a:endParaRPr lang="fr-FR" sz="1500" b="1" dirty="0">
              <a:solidFill>
                <a:srgbClr val="000000"/>
              </a:solidFill>
              <a:effectLst>
                <a:outerShdw blurRad="38100" dist="38100" dir="2700000" algn="tl">
                  <a:srgbClr val="000000">
                    <a:alpha val="43137"/>
                  </a:srgbClr>
                </a:outerShdw>
              </a:effectLst>
              <a:latin typeface="Arial" charset="0"/>
              <a:cs typeface="Arial" charset="0"/>
            </a:endParaRPr>
          </a:p>
        </p:txBody>
      </p:sp>
      <p:sp>
        <p:nvSpPr>
          <p:cNvPr id="17" name="Text Box 6">
            <a:extLst>
              <a:ext uri="{FF2B5EF4-FFF2-40B4-BE49-F238E27FC236}">
                <a16:creationId xmlns:a16="http://schemas.microsoft.com/office/drawing/2014/main" id="{D90CA8AA-32A4-431A-B8E6-E0333D7AE984}"/>
              </a:ext>
            </a:extLst>
          </p:cNvPr>
          <p:cNvSpPr txBox="1">
            <a:spLocks noChangeArrowheads="1"/>
          </p:cNvSpPr>
          <p:nvPr/>
        </p:nvSpPr>
        <p:spPr bwMode="auto">
          <a:xfrm>
            <a:off x="3095626" y="3429000"/>
            <a:ext cx="2887663" cy="323850"/>
          </a:xfrm>
          <a:prstGeom prst="rect">
            <a:avLst/>
          </a:prstGeom>
          <a:noFill/>
          <a:ln w="28575">
            <a:solidFill>
              <a:srgbClr val="00B050"/>
            </a:solidFill>
            <a:miter lim="800000"/>
            <a:headEnd/>
            <a:tailEnd/>
          </a:ln>
        </p:spPr>
        <p:txBody>
          <a:bodyPr>
            <a:spAutoFit/>
          </a:bodyPr>
          <a:lstStyle/>
          <a:p>
            <a:pPr algn="ctr" rtl="1" eaLnBrk="0" fontAlgn="base" hangingPunct="0">
              <a:spcBef>
                <a:spcPct val="0"/>
              </a:spcBef>
              <a:spcAft>
                <a:spcPct val="0"/>
              </a:spcAft>
              <a:defRPr/>
            </a:pPr>
            <a:r>
              <a:rPr lang="ar-MA" sz="1500" b="1" dirty="0" err="1">
                <a:solidFill>
                  <a:srgbClr val="000000"/>
                </a:solidFill>
                <a:effectLst>
                  <a:outerShdw blurRad="38100" dist="38100" dir="2700000" algn="tl">
                    <a:srgbClr val="000000">
                      <a:alpha val="43137"/>
                    </a:srgbClr>
                  </a:outerShdw>
                </a:effectLst>
                <a:latin typeface="Arial" charset="0"/>
                <a:cs typeface="Arial" charset="0"/>
              </a:rPr>
              <a:t>الحاصلون</a:t>
            </a:r>
            <a:r>
              <a:rPr lang="ar-MA" sz="1500" b="1" dirty="0">
                <a:solidFill>
                  <a:srgbClr val="000000"/>
                </a:solidFill>
                <a:effectLst>
                  <a:outerShdw blurRad="38100" dist="38100" dir="2700000" algn="tl">
                    <a:srgbClr val="000000">
                      <a:alpha val="43137"/>
                    </a:srgbClr>
                  </a:outerShdw>
                </a:effectLst>
                <a:latin typeface="Arial" charset="0"/>
                <a:cs typeface="Arial" charset="0"/>
              </a:rPr>
              <a:t> على الشهادة الابتدائية : 4200</a:t>
            </a:r>
            <a:endParaRPr lang="fr-FR" sz="1500" b="1" dirty="0">
              <a:solidFill>
                <a:srgbClr val="000000"/>
              </a:solidFill>
              <a:effectLst>
                <a:outerShdw blurRad="38100" dist="38100" dir="2700000" algn="tl">
                  <a:srgbClr val="000000">
                    <a:alpha val="43137"/>
                  </a:srgbClr>
                </a:outerShdw>
              </a:effectLst>
              <a:latin typeface="Arial" charset="0"/>
              <a:cs typeface="Arial" charset="0"/>
            </a:endParaRPr>
          </a:p>
        </p:txBody>
      </p:sp>
      <p:sp>
        <p:nvSpPr>
          <p:cNvPr id="18" name="Text Box 6">
            <a:extLst>
              <a:ext uri="{FF2B5EF4-FFF2-40B4-BE49-F238E27FC236}">
                <a16:creationId xmlns:a16="http://schemas.microsoft.com/office/drawing/2014/main" id="{DF41DC81-84CA-4844-91A7-507046483E1C}"/>
              </a:ext>
            </a:extLst>
          </p:cNvPr>
          <p:cNvSpPr txBox="1">
            <a:spLocks noChangeArrowheads="1"/>
          </p:cNvSpPr>
          <p:nvPr/>
        </p:nvSpPr>
        <p:spPr bwMode="auto">
          <a:xfrm>
            <a:off x="4435475" y="3857625"/>
            <a:ext cx="3208338" cy="323850"/>
          </a:xfrm>
          <a:prstGeom prst="rect">
            <a:avLst/>
          </a:prstGeom>
          <a:noFill/>
          <a:ln w="28575">
            <a:solidFill>
              <a:srgbClr val="00B050"/>
            </a:solidFill>
            <a:miter lim="800000"/>
            <a:headEnd/>
            <a:tailEnd/>
          </a:ln>
        </p:spPr>
        <p:txBody>
          <a:bodyPr>
            <a:spAutoFit/>
          </a:bodyPr>
          <a:lstStyle/>
          <a:p>
            <a:pPr algn="ctr" rtl="1" eaLnBrk="0" fontAlgn="base" hangingPunct="0">
              <a:spcBef>
                <a:spcPct val="0"/>
              </a:spcBef>
              <a:spcAft>
                <a:spcPct val="0"/>
              </a:spcAft>
              <a:defRPr/>
            </a:pPr>
            <a:r>
              <a:rPr lang="ar-MA" sz="1500" b="1" dirty="0" err="1">
                <a:solidFill>
                  <a:srgbClr val="000000"/>
                </a:solidFill>
                <a:effectLst>
                  <a:outerShdw blurRad="38100" dist="38100" dir="2700000" algn="tl">
                    <a:srgbClr val="000000">
                      <a:alpha val="43137"/>
                    </a:srgbClr>
                  </a:outerShdw>
                </a:effectLst>
                <a:latin typeface="Arial" charset="0"/>
                <a:cs typeface="Arial" charset="0"/>
              </a:rPr>
              <a:t>البكالوريا</a:t>
            </a:r>
            <a:r>
              <a:rPr lang="ar-MA" sz="1500" b="1" dirty="0">
                <a:solidFill>
                  <a:srgbClr val="000000"/>
                </a:solidFill>
                <a:effectLst>
                  <a:outerShdw blurRad="38100" dist="38100" dir="2700000" algn="tl">
                    <a:srgbClr val="000000">
                      <a:alpha val="43137"/>
                    </a:srgbClr>
                  </a:outerShdw>
                </a:effectLst>
                <a:latin typeface="Arial" charset="0"/>
                <a:cs typeface="Arial" charset="0"/>
              </a:rPr>
              <a:t> الأولى : 180  والثانية 94</a:t>
            </a:r>
            <a:endParaRPr lang="fr-FR" sz="1500" b="1" dirty="0">
              <a:solidFill>
                <a:srgbClr val="000000"/>
              </a:solidFill>
              <a:effectLst>
                <a:outerShdw blurRad="38100" dist="38100" dir="2700000" algn="tl">
                  <a:srgbClr val="000000">
                    <a:alpha val="43137"/>
                  </a:srgbClr>
                </a:outerShdw>
              </a:effectLst>
              <a:latin typeface="Arial" charset="0"/>
              <a:cs typeface="Arial" charset="0"/>
            </a:endParaRPr>
          </a:p>
        </p:txBody>
      </p:sp>
      <p:sp>
        <p:nvSpPr>
          <p:cNvPr id="10" name="Heptagone 9">
            <a:extLst>
              <a:ext uri="{FF2B5EF4-FFF2-40B4-BE49-F238E27FC236}">
                <a16:creationId xmlns:a16="http://schemas.microsoft.com/office/drawing/2014/main" id="{38EBE3EB-FE93-434B-A94E-68AB2F8F1EB1}"/>
              </a:ext>
            </a:extLst>
          </p:cNvPr>
          <p:cNvSpPr/>
          <p:nvPr/>
        </p:nvSpPr>
        <p:spPr bwMode="auto">
          <a:xfrm>
            <a:off x="1982789" y="2818943"/>
            <a:ext cx="1119187" cy="911225"/>
          </a:xfrm>
          <a:prstGeom prst="heptagon">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rtl="1" eaLnBrk="0" fontAlgn="base" hangingPunct="0">
              <a:lnSpc>
                <a:spcPct val="150000"/>
              </a:lnSpc>
              <a:spcBef>
                <a:spcPct val="0"/>
              </a:spcBef>
              <a:spcAft>
                <a:spcPct val="0"/>
              </a:spcAft>
              <a:defRPr/>
            </a:pPr>
            <a:r>
              <a:rPr lang="fr-FR" sz="2100" b="1" dirty="0">
                <a:solidFill>
                  <a:srgbClr val="FFFFFF"/>
                </a:solidFill>
                <a:latin typeface="Arial" charset="0"/>
                <a:cs typeface="Arial" charset="0"/>
              </a:rPr>
              <a:t>3%</a:t>
            </a:r>
          </a:p>
          <a:p>
            <a:pPr algn="ctr" rtl="1" eaLnBrk="0" fontAlgn="base" hangingPunct="0">
              <a:lnSpc>
                <a:spcPct val="150000"/>
              </a:lnSpc>
              <a:spcBef>
                <a:spcPct val="0"/>
              </a:spcBef>
              <a:spcAft>
                <a:spcPct val="0"/>
              </a:spcAft>
              <a:defRPr/>
            </a:pPr>
            <a:endParaRPr lang="fr-FR" sz="2100" b="1" dirty="0">
              <a:solidFill>
                <a:srgbClr val="FFFFFF"/>
              </a:solidFill>
              <a:latin typeface="Arial" charset="0"/>
              <a:cs typeface="Arial" charset="0"/>
            </a:endParaRPr>
          </a:p>
        </p:txBody>
      </p:sp>
      <p:sp>
        <p:nvSpPr>
          <p:cNvPr id="19" name="Text Box 7">
            <a:extLst>
              <a:ext uri="{FF2B5EF4-FFF2-40B4-BE49-F238E27FC236}">
                <a16:creationId xmlns:a16="http://schemas.microsoft.com/office/drawing/2014/main" id="{D9554584-D682-4830-961D-AD8FF695DA9F}"/>
              </a:ext>
            </a:extLst>
          </p:cNvPr>
          <p:cNvSpPr txBox="1">
            <a:spLocks noChangeArrowheads="1"/>
          </p:cNvSpPr>
          <p:nvPr/>
        </p:nvSpPr>
        <p:spPr bwMode="auto">
          <a:xfrm>
            <a:off x="2989263" y="4743450"/>
            <a:ext cx="4868862" cy="369888"/>
          </a:xfrm>
          <a:prstGeom prst="rect">
            <a:avLst/>
          </a:prstGeom>
          <a:noFill/>
          <a:ln w="28575">
            <a:solidFill>
              <a:srgbClr val="00B0F0"/>
            </a:solidFill>
            <a:miter lim="800000"/>
            <a:headEnd/>
            <a:tailEnd/>
          </a:ln>
        </p:spPr>
        <p:txBody>
          <a:bodyPr>
            <a:spAutoFit/>
          </a:bodyPr>
          <a:lstStyle/>
          <a:p>
            <a:pPr algn="ctr" rtl="1" eaLnBrk="0" fontAlgn="base" hangingPunct="0">
              <a:spcBef>
                <a:spcPct val="0"/>
              </a:spcBef>
              <a:spcAft>
                <a:spcPct val="0"/>
              </a:spcAft>
              <a:defRPr/>
            </a:pPr>
            <a:r>
              <a:rPr lang="ar-MA" b="1" dirty="0">
                <a:solidFill>
                  <a:srgbClr val="000000"/>
                </a:solidFill>
                <a:effectLst>
                  <a:outerShdw blurRad="38100" dist="38100" dir="2700000" algn="tl">
                    <a:srgbClr val="000000">
                      <a:alpha val="43137"/>
                    </a:srgbClr>
                  </a:outerShdw>
                </a:effectLst>
                <a:latin typeface="Arial" charset="0"/>
                <a:cs typeface="Arial" charset="0"/>
              </a:rPr>
              <a:t>الابتدائي : 3.800 مغربي ما بين فقيه ومدرس (من 7.800)</a:t>
            </a:r>
          </a:p>
        </p:txBody>
      </p:sp>
      <p:sp>
        <p:nvSpPr>
          <p:cNvPr id="20" name="Text Box 7">
            <a:extLst>
              <a:ext uri="{FF2B5EF4-FFF2-40B4-BE49-F238E27FC236}">
                <a16:creationId xmlns:a16="http://schemas.microsoft.com/office/drawing/2014/main" id="{35FF7F8E-9FFF-4DD0-B198-C777416A7896}"/>
              </a:ext>
            </a:extLst>
          </p:cNvPr>
          <p:cNvSpPr txBox="1">
            <a:spLocks noChangeArrowheads="1"/>
          </p:cNvSpPr>
          <p:nvPr/>
        </p:nvSpPr>
        <p:spPr bwMode="auto">
          <a:xfrm>
            <a:off x="7113588" y="5172075"/>
            <a:ext cx="2030412" cy="369888"/>
          </a:xfrm>
          <a:prstGeom prst="rect">
            <a:avLst/>
          </a:prstGeom>
          <a:noFill/>
          <a:ln w="28575">
            <a:solidFill>
              <a:srgbClr val="00B0F0"/>
            </a:solidFill>
            <a:miter lim="800000"/>
            <a:headEnd/>
            <a:tailEnd/>
          </a:ln>
        </p:spPr>
        <p:txBody>
          <a:bodyPr>
            <a:spAutoFit/>
          </a:bodyPr>
          <a:lstStyle/>
          <a:p>
            <a:pPr algn="ctr" rtl="1" eaLnBrk="0" fontAlgn="base" hangingPunct="0">
              <a:spcBef>
                <a:spcPct val="0"/>
              </a:spcBef>
              <a:spcAft>
                <a:spcPct val="0"/>
              </a:spcAft>
              <a:defRPr/>
            </a:pPr>
            <a:r>
              <a:rPr lang="ar-MA" b="1" dirty="0">
                <a:solidFill>
                  <a:srgbClr val="000000"/>
                </a:solidFill>
                <a:effectLst>
                  <a:outerShdw blurRad="38100" dist="38100" dir="2700000" algn="tl">
                    <a:srgbClr val="000000">
                      <a:alpha val="43137"/>
                    </a:srgbClr>
                  </a:outerShdw>
                </a:effectLst>
                <a:latin typeface="Arial" charset="0"/>
                <a:cs typeface="Arial" charset="0"/>
              </a:rPr>
              <a:t>الثانوي 47 (من 148)</a:t>
            </a:r>
          </a:p>
        </p:txBody>
      </p:sp>
      <p:sp>
        <p:nvSpPr>
          <p:cNvPr id="21" name="Text Box 7">
            <a:extLst>
              <a:ext uri="{FF2B5EF4-FFF2-40B4-BE49-F238E27FC236}">
                <a16:creationId xmlns:a16="http://schemas.microsoft.com/office/drawing/2014/main" id="{02200D75-0D36-4CC0-9F15-29D4275C21B4}"/>
              </a:ext>
            </a:extLst>
          </p:cNvPr>
          <p:cNvSpPr txBox="1">
            <a:spLocks noChangeArrowheads="1"/>
          </p:cNvSpPr>
          <p:nvPr/>
        </p:nvSpPr>
        <p:spPr bwMode="auto">
          <a:xfrm>
            <a:off x="3470276" y="5600701"/>
            <a:ext cx="4119563" cy="646113"/>
          </a:xfrm>
          <a:prstGeom prst="rect">
            <a:avLst/>
          </a:prstGeom>
          <a:noFill/>
          <a:ln w="28575">
            <a:solidFill>
              <a:srgbClr val="00B0F0"/>
            </a:solidFill>
            <a:miter lim="800000"/>
            <a:headEnd/>
            <a:tailEnd/>
          </a:ln>
        </p:spPr>
        <p:txBody>
          <a:bodyPr>
            <a:spAutoFit/>
          </a:bodyPr>
          <a:lstStyle/>
          <a:p>
            <a:pPr algn="ctr" rtl="1" eaLnBrk="0" fontAlgn="base" hangingPunct="0">
              <a:spcBef>
                <a:spcPct val="0"/>
              </a:spcBef>
              <a:spcAft>
                <a:spcPct val="0"/>
              </a:spcAft>
              <a:defRPr/>
            </a:pPr>
            <a:r>
              <a:rPr lang="ar-MA" b="1" dirty="0">
                <a:solidFill>
                  <a:srgbClr val="000000"/>
                </a:solidFill>
                <a:effectLst>
                  <a:outerShdw blurRad="38100" dist="38100" dir="2700000" algn="tl">
                    <a:srgbClr val="000000">
                      <a:alpha val="43137"/>
                    </a:srgbClr>
                  </a:outerShdw>
                </a:effectLst>
                <a:latin typeface="Arial" charset="0"/>
                <a:cs typeface="Arial" charset="0"/>
              </a:rPr>
              <a:t>المديرون (مغاربة وجزائريون) 45 من 1.276 إداري</a:t>
            </a:r>
            <a:endParaRPr lang="fr-FR" b="1" dirty="0">
              <a:solidFill>
                <a:srgbClr val="000000"/>
              </a:solidFill>
              <a:effectLst>
                <a:outerShdw blurRad="38100" dist="38100" dir="2700000" algn="tl">
                  <a:srgbClr val="000000">
                    <a:alpha val="43137"/>
                  </a:srgbClr>
                </a:outerShdw>
              </a:effectLst>
              <a:latin typeface="Arial" charset="0"/>
              <a:cs typeface="Arial" charset="0"/>
            </a:endParaRPr>
          </a:p>
        </p:txBody>
      </p:sp>
      <p:sp>
        <p:nvSpPr>
          <p:cNvPr id="22" name="Heptagone 21">
            <a:extLst>
              <a:ext uri="{FF2B5EF4-FFF2-40B4-BE49-F238E27FC236}">
                <a16:creationId xmlns:a16="http://schemas.microsoft.com/office/drawing/2014/main" id="{94BC1FB4-B88B-4EE8-8D4F-67AE11E05DC2}"/>
              </a:ext>
            </a:extLst>
          </p:cNvPr>
          <p:cNvSpPr/>
          <p:nvPr/>
        </p:nvSpPr>
        <p:spPr bwMode="auto">
          <a:xfrm>
            <a:off x="1851026" y="4067741"/>
            <a:ext cx="1098550" cy="909637"/>
          </a:xfrm>
          <a:prstGeom prst="heptagon">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rtl="1" eaLnBrk="0" fontAlgn="base" hangingPunct="0">
              <a:lnSpc>
                <a:spcPct val="150000"/>
              </a:lnSpc>
              <a:spcBef>
                <a:spcPct val="0"/>
              </a:spcBef>
              <a:spcAft>
                <a:spcPct val="0"/>
              </a:spcAft>
              <a:defRPr/>
            </a:pPr>
            <a:r>
              <a:rPr lang="fr-FR" sz="2100" b="1" dirty="0">
                <a:solidFill>
                  <a:srgbClr val="FFFFFF"/>
                </a:solidFill>
                <a:latin typeface="Arial" charset="0"/>
                <a:cs typeface="Arial" charset="0"/>
              </a:rPr>
              <a:t>49%</a:t>
            </a:r>
          </a:p>
          <a:p>
            <a:pPr algn="ctr" rtl="1" eaLnBrk="0" fontAlgn="base" hangingPunct="0">
              <a:lnSpc>
                <a:spcPct val="150000"/>
              </a:lnSpc>
              <a:spcBef>
                <a:spcPct val="0"/>
              </a:spcBef>
              <a:spcAft>
                <a:spcPct val="0"/>
              </a:spcAft>
              <a:defRPr/>
            </a:pPr>
            <a:endParaRPr lang="fr-FR" sz="2100" b="1" dirty="0">
              <a:solidFill>
                <a:srgbClr val="FFFFFF"/>
              </a:solidFill>
              <a:latin typeface="Arial" charset="0"/>
              <a:cs typeface="Arial" charset="0"/>
            </a:endParaRPr>
          </a:p>
        </p:txBody>
      </p:sp>
      <p:sp>
        <p:nvSpPr>
          <p:cNvPr id="23" name="Heptagone 22">
            <a:extLst>
              <a:ext uri="{FF2B5EF4-FFF2-40B4-BE49-F238E27FC236}">
                <a16:creationId xmlns:a16="http://schemas.microsoft.com/office/drawing/2014/main" id="{20E80649-1670-4ADE-9031-9615EE4A07DF}"/>
              </a:ext>
            </a:extLst>
          </p:cNvPr>
          <p:cNvSpPr/>
          <p:nvPr/>
        </p:nvSpPr>
        <p:spPr bwMode="auto">
          <a:xfrm>
            <a:off x="9191614" y="4790555"/>
            <a:ext cx="1259284" cy="911225"/>
          </a:xfrm>
          <a:prstGeom prst="heptagon">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rtl="1" eaLnBrk="0" fontAlgn="base" hangingPunct="0">
              <a:lnSpc>
                <a:spcPct val="150000"/>
              </a:lnSpc>
              <a:spcBef>
                <a:spcPct val="0"/>
              </a:spcBef>
              <a:spcAft>
                <a:spcPct val="0"/>
              </a:spcAft>
              <a:defRPr/>
            </a:pPr>
            <a:r>
              <a:rPr lang="fr-FR" sz="2100" b="1" dirty="0">
                <a:solidFill>
                  <a:srgbClr val="FFFFFF"/>
                </a:solidFill>
                <a:latin typeface="Arial" charset="0"/>
                <a:cs typeface="Arial" charset="0"/>
              </a:rPr>
              <a:t>32%</a:t>
            </a:r>
          </a:p>
          <a:p>
            <a:pPr algn="ctr" rtl="1" eaLnBrk="0" fontAlgn="base" hangingPunct="0">
              <a:lnSpc>
                <a:spcPct val="150000"/>
              </a:lnSpc>
              <a:spcBef>
                <a:spcPct val="0"/>
              </a:spcBef>
              <a:spcAft>
                <a:spcPct val="0"/>
              </a:spcAft>
              <a:defRPr/>
            </a:pPr>
            <a:endParaRPr lang="fr-FR" sz="2100" b="1" dirty="0">
              <a:solidFill>
                <a:srgbClr val="FFFFFF"/>
              </a:solidFill>
              <a:latin typeface="Arial" charset="0"/>
              <a:cs typeface="Arial" charset="0"/>
            </a:endParaRPr>
          </a:p>
        </p:txBody>
      </p:sp>
      <p:sp>
        <p:nvSpPr>
          <p:cNvPr id="24" name="Heptagone 23">
            <a:extLst>
              <a:ext uri="{FF2B5EF4-FFF2-40B4-BE49-F238E27FC236}">
                <a16:creationId xmlns:a16="http://schemas.microsoft.com/office/drawing/2014/main" id="{1B10B378-FC3B-4D26-8C77-886C06C4BE2D}"/>
              </a:ext>
            </a:extLst>
          </p:cNvPr>
          <p:cNvSpPr/>
          <p:nvPr/>
        </p:nvSpPr>
        <p:spPr bwMode="auto">
          <a:xfrm>
            <a:off x="1851026" y="5334545"/>
            <a:ext cx="1119980" cy="911225"/>
          </a:xfrm>
          <a:prstGeom prst="heptagon">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rtl="1" eaLnBrk="0" fontAlgn="base" hangingPunct="0">
              <a:lnSpc>
                <a:spcPct val="150000"/>
              </a:lnSpc>
              <a:spcBef>
                <a:spcPct val="0"/>
              </a:spcBef>
              <a:spcAft>
                <a:spcPct val="0"/>
              </a:spcAft>
              <a:defRPr/>
            </a:pPr>
            <a:r>
              <a:rPr lang="fr-FR" b="1" dirty="0">
                <a:solidFill>
                  <a:srgbClr val="FFFFFF"/>
                </a:solidFill>
                <a:effectLst>
                  <a:outerShdw blurRad="38100" dist="38100" dir="2700000" algn="tl">
                    <a:srgbClr val="000000">
                      <a:alpha val="43137"/>
                    </a:srgbClr>
                  </a:outerShdw>
                </a:effectLst>
                <a:latin typeface="Arial" charset="0"/>
                <a:cs typeface="Arial" charset="0"/>
              </a:rPr>
              <a:t>3,5%</a:t>
            </a:r>
          </a:p>
          <a:p>
            <a:pPr algn="ctr" rtl="1" eaLnBrk="0" fontAlgn="base" hangingPunct="0">
              <a:lnSpc>
                <a:spcPct val="150000"/>
              </a:lnSpc>
              <a:spcBef>
                <a:spcPct val="0"/>
              </a:spcBef>
              <a:spcAft>
                <a:spcPct val="0"/>
              </a:spcAft>
              <a:defRPr/>
            </a:pPr>
            <a:endParaRPr lang="fr-FR" b="1" dirty="0">
              <a:solidFill>
                <a:srgbClr val="FFFFFF"/>
              </a:solidFill>
              <a:effectLst>
                <a:outerShdw blurRad="38100" dist="38100" dir="2700000" algn="tl">
                  <a:srgbClr val="000000">
                    <a:alpha val="43137"/>
                  </a:srgbClr>
                </a:outerShdw>
              </a:effectLst>
              <a:latin typeface="Arial" charset="0"/>
              <a:cs typeface="Arial" charset="0"/>
            </a:endParaRPr>
          </a:p>
        </p:txBody>
      </p:sp>
      <p:sp>
        <p:nvSpPr>
          <p:cNvPr id="8" name="Heptagone 7">
            <a:extLst>
              <a:ext uri="{FF2B5EF4-FFF2-40B4-BE49-F238E27FC236}">
                <a16:creationId xmlns:a16="http://schemas.microsoft.com/office/drawing/2014/main" id="{68273EE6-9A8E-4E34-B650-BAE32562CF77}"/>
              </a:ext>
            </a:extLst>
          </p:cNvPr>
          <p:cNvSpPr/>
          <p:nvPr/>
        </p:nvSpPr>
        <p:spPr bwMode="auto">
          <a:xfrm>
            <a:off x="2667000" y="1345743"/>
            <a:ext cx="1231900" cy="911225"/>
          </a:xfrm>
          <a:prstGeom prst="heptagon">
            <a:avLst/>
          </a:prstGeom>
          <a:solidFill>
            <a:srgbClr val="C00000"/>
          </a:solidFill>
          <a:ln w="9525" cap="flat" cmpd="sng" algn="ctr">
            <a:solidFill>
              <a:schemeClr val="tx1"/>
            </a:solidFill>
            <a:prstDash val="solid"/>
            <a:round/>
            <a:headEnd type="none" w="med" len="med"/>
            <a:tailEnd type="none" w="med" len="med"/>
          </a:ln>
          <a:effectLst/>
        </p:spPr>
        <p:txBody>
          <a:bodyPr/>
          <a:lstStyle/>
          <a:p>
            <a:pPr algn="ctr" rtl="1" eaLnBrk="0" fontAlgn="base" hangingPunct="0">
              <a:lnSpc>
                <a:spcPct val="150000"/>
              </a:lnSpc>
              <a:spcBef>
                <a:spcPct val="0"/>
              </a:spcBef>
              <a:spcAft>
                <a:spcPct val="0"/>
              </a:spcAft>
              <a:defRPr/>
            </a:pPr>
            <a:r>
              <a:rPr lang="fr-FR" sz="2100" b="1" dirty="0">
                <a:solidFill>
                  <a:srgbClr val="FFFFFF"/>
                </a:solidFill>
                <a:latin typeface="Arial" charset="0"/>
                <a:cs typeface="Arial" charset="0"/>
              </a:rPr>
              <a:t>10%</a:t>
            </a:r>
          </a:p>
          <a:p>
            <a:pPr algn="ctr" rtl="1" eaLnBrk="0" fontAlgn="base" hangingPunct="0">
              <a:lnSpc>
                <a:spcPct val="150000"/>
              </a:lnSpc>
              <a:spcBef>
                <a:spcPct val="0"/>
              </a:spcBef>
              <a:spcAft>
                <a:spcPct val="0"/>
              </a:spcAft>
              <a:defRPr/>
            </a:pPr>
            <a:endParaRPr lang="fr-FR" sz="2100" b="1" dirty="0">
              <a:solidFill>
                <a:srgbClr val="FFFFFF"/>
              </a:solidFill>
              <a:latin typeface="Arial" charset="0"/>
              <a:cs typeface="Arial" charset="0"/>
            </a:endParaRPr>
          </a:p>
        </p:txBody>
      </p:sp>
      <p:sp>
        <p:nvSpPr>
          <p:cNvPr id="7191" name="Freeform 2">
            <a:extLst>
              <a:ext uri="{FF2B5EF4-FFF2-40B4-BE49-F238E27FC236}">
                <a16:creationId xmlns:a16="http://schemas.microsoft.com/office/drawing/2014/main" id="{5427CEAC-FF00-40B2-867F-7F708DE35A14}"/>
              </a:ext>
            </a:extLst>
          </p:cNvPr>
          <p:cNvSpPr>
            <a:spLocks/>
          </p:cNvSpPr>
          <p:nvPr/>
        </p:nvSpPr>
        <p:spPr bwMode="auto">
          <a:xfrm>
            <a:off x="1982788" y="6224588"/>
            <a:ext cx="8210550" cy="152400"/>
          </a:xfrm>
          <a:custGeom>
            <a:avLst/>
            <a:gdLst>
              <a:gd name="T0" fmla="*/ 2147483646 w 5173"/>
              <a:gd name="T1" fmla="*/ 2147483646 h 96"/>
              <a:gd name="T2" fmla="*/ 2147483646 w 5173"/>
              <a:gd name="T3" fmla="*/ 2147483646 h 96"/>
              <a:gd name="T4" fmla="*/ 2147483646 w 5173"/>
              <a:gd name="T5" fmla="*/ 2147483646 h 96"/>
              <a:gd name="T6" fmla="*/ 2147483646 w 5173"/>
              <a:gd name="T7" fmla="*/ 2147483646 h 96"/>
              <a:gd name="T8" fmla="*/ 2147483646 w 5173"/>
              <a:gd name="T9" fmla="*/ 2147483646 h 96"/>
              <a:gd name="T10" fmla="*/ 2147483646 w 5173"/>
              <a:gd name="T11" fmla="*/ 2147483646 h 96"/>
              <a:gd name="T12" fmla="*/ 2147483646 w 5173"/>
              <a:gd name="T13" fmla="*/ 2147483646 h 96"/>
              <a:gd name="T14" fmla="*/ 2147483646 w 5173"/>
              <a:gd name="T15" fmla="*/ 2147483646 h 96"/>
              <a:gd name="T16" fmla="*/ 2147483646 w 5173"/>
              <a:gd name="T17" fmla="*/ 2147483646 h 96"/>
              <a:gd name="T18" fmla="*/ 2147483646 w 5173"/>
              <a:gd name="T19" fmla="*/ 2147483646 h 96"/>
              <a:gd name="T20" fmla="*/ 2147483646 w 5173"/>
              <a:gd name="T21" fmla="*/ 2147483646 h 96"/>
              <a:gd name="T22" fmla="*/ 2147483646 w 5173"/>
              <a:gd name="T23" fmla="*/ 2147483646 h 96"/>
              <a:gd name="T24" fmla="*/ 2147483646 w 5173"/>
              <a:gd name="T25" fmla="*/ 2147483646 h 96"/>
              <a:gd name="T26" fmla="*/ 2147483646 w 5173"/>
              <a:gd name="T27" fmla="*/ 2147483646 h 96"/>
              <a:gd name="T28" fmla="*/ 2147483646 w 5173"/>
              <a:gd name="T29" fmla="*/ 2147483646 h 96"/>
              <a:gd name="T30" fmla="*/ 2147483646 w 5173"/>
              <a:gd name="T31" fmla="*/ 2147483646 h 96"/>
              <a:gd name="T32" fmla="*/ 2147483646 w 5173"/>
              <a:gd name="T33" fmla="*/ 2147483646 h 96"/>
              <a:gd name="T34" fmla="*/ 2147483646 w 5173"/>
              <a:gd name="T35" fmla="*/ 2147483646 h 96"/>
              <a:gd name="T36" fmla="*/ 2147483646 w 5173"/>
              <a:gd name="T37" fmla="*/ 2147483646 h 96"/>
              <a:gd name="T38" fmla="*/ 2147483646 w 5173"/>
              <a:gd name="T39" fmla="*/ 2147483646 h 96"/>
              <a:gd name="T40" fmla="*/ 2147483646 w 5173"/>
              <a:gd name="T41" fmla="*/ 2147483646 h 96"/>
              <a:gd name="T42" fmla="*/ 2147483646 w 5173"/>
              <a:gd name="T43" fmla="*/ 2147483646 h 96"/>
              <a:gd name="T44" fmla="*/ 2147483646 w 5173"/>
              <a:gd name="T45" fmla="*/ 2147483646 h 96"/>
              <a:gd name="T46" fmla="*/ 2147483646 w 5173"/>
              <a:gd name="T47" fmla="*/ 2147483646 h 96"/>
              <a:gd name="T48" fmla="*/ 2147483646 w 5173"/>
              <a:gd name="T49" fmla="*/ 2147483646 h 96"/>
              <a:gd name="T50" fmla="*/ 2147483646 w 5173"/>
              <a:gd name="T51" fmla="*/ 2147483646 h 96"/>
              <a:gd name="T52" fmla="*/ 2147483646 w 5173"/>
              <a:gd name="T53" fmla="*/ 2147483646 h 96"/>
              <a:gd name="T54" fmla="*/ 2147483646 w 5173"/>
              <a:gd name="T55" fmla="*/ 2147483646 h 96"/>
              <a:gd name="T56" fmla="*/ 2147483646 w 5173"/>
              <a:gd name="T57" fmla="*/ 2147483646 h 96"/>
              <a:gd name="T58" fmla="*/ 2147483646 w 5173"/>
              <a:gd name="T59" fmla="*/ 2147483646 h 96"/>
              <a:gd name="T60" fmla="*/ 2147483646 w 5173"/>
              <a:gd name="T61" fmla="*/ 2147483646 h 96"/>
              <a:gd name="T62" fmla="*/ 2147483646 w 5173"/>
              <a:gd name="T63" fmla="*/ 2147483646 h 96"/>
              <a:gd name="T64" fmla="*/ 2147483646 w 5173"/>
              <a:gd name="T65" fmla="*/ 2147483646 h 96"/>
              <a:gd name="T66" fmla="*/ 2147483646 w 5173"/>
              <a:gd name="T67" fmla="*/ 2147483646 h 96"/>
              <a:gd name="T68" fmla="*/ 2147483646 w 5173"/>
              <a:gd name="T69" fmla="*/ 2147483646 h 96"/>
              <a:gd name="T70" fmla="*/ 2147483646 w 5173"/>
              <a:gd name="T71" fmla="*/ 2147483646 h 96"/>
              <a:gd name="T72" fmla="*/ 2147483646 w 5173"/>
              <a:gd name="T73" fmla="*/ 2147483646 h 96"/>
              <a:gd name="T74" fmla="*/ 2147483646 w 5173"/>
              <a:gd name="T75" fmla="*/ 2147483646 h 96"/>
              <a:gd name="T76" fmla="*/ 2147483646 w 5173"/>
              <a:gd name="T77" fmla="*/ 2147483646 h 96"/>
              <a:gd name="T78" fmla="*/ 2147483646 w 5173"/>
              <a:gd name="T79" fmla="*/ 2147483646 h 96"/>
              <a:gd name="T80" fmla="*/ 2147483646 w 5173"/>
              <a:gd name="T81" fmla="*/ 2147483646 h 96"/>
              <a:gd name="T82" fmla="*/ 2147483646 w 5173"/>
              <a:gd name="T83" fmla="*/ 2147483646 h 96"/>
              <a:gd name="T84" fmla="*/ 2147483646 w 5173"/>
              <a:gd name="T85" fmla="*/ 2147483646 h 96"/>
              <a:gd name="T86" fmla="*/ 2147483646 w 5173"/>
              <a:gd name="T87" fmla="*/ 2147483646 h 96"/>
              <a:gd name="T88" fmla="*/ 2147483646 w 5173"/>
              <a:gd name="T89" fmla="*/ 2147483646 h 96"/>
              <a:gd name="T90" fmla="*/ 2147483646 w 5173"/>
              <a:gd name="T91" fmla="*/ 2147483646 h 96"/>
              <a:gd name="T92" fmla="*/ 2147483646 w 5173"/>
              <a:gd name="T93" fmla="*/ 2147483646 h 96"/>
              <a:gd name="T94" fmla="*/ 2147483646 w 5173"/>
              <a:gd name="T95" fmla="*/ 2147483646 h 96"/>
              <a:gd name="T96" fmla="*/ 2147483646 w 5173"/>
              <a:gd name="T97" fmla="*/ 2147483646 h 96"/>
              <a:gd name="T98" fmla="*/ 2147483646 w 5173"/>
              <a:gd name="T99" fmla="*/ 2147483646 h 96"/>
              <a:gd name="T100" fmla="*/ 2147483646 w 5173"/>
              <a:gd name="T101" fmla="*/ 2147483646 h 96"/>
              <a:gd name="T102" fmla="*/ 2147483646 w 5173"/>
              <a:gd name="T103" fmla="*/ 2147483646 h 96"/>
              <a:gd name="T104" fmla="*/ 2147483646 w 5173"/>
              <a:gd name="T105" fmla="*/ 2147483646 h 96"/>
              <a:gd name="T106" fmla="*/ 2147483646 w 5173"/>
              <a:gd name="T107" fmla="*/ 2147483646 h 96"/>
              <a:gd name="T108" fmla="*/ 2147483646 w 5173"/>
              <a:gd name="T109" fmla="*/ 2147483646 h 96"/>
              <a:gd name="T110" fmla="*/ 2147483646 w 5173"/>
              <a:gd name="T111" fmla="*/ 2147483646 h 96"/>
              <a:gd name="T112" fmla="*/ 2147483646 w 5173"/>
              <a:gd name="T113" fmla="*/ 2147483646 h 96"/>
              <a:gd name="T114" fmla="*/ 2147483646 w 5173"/>
              <a:gd name="T115" fmla="*/ 2147483646 h 96"/>
              <a:gd name="T116" fmla="*/ 2147483646 w 5173"/>
              <a:gd name="T117" fmla="*/ 2147483646 h 96"/>
              <a:gd name="T118" fmla="*/ 2147483646 w 5173"/>
              <a:gd name="T119" fmla="*/ 2147483646 h 96"/>
              <a:gd name="T120" fmla="*/ 2147483646 w 5173"/>
              <a:gd name="T121" fmla="*/ 2147483646 h 96"/>
              <a:gd name="T122" fmla="*/ 2147483646 w 5173"/>
              <a:gd name="T123" fmla="*/ 2147483646 h 96"/>
              <a:gd name="T124" fmla="*/ 2147483646 w 5173"/>
              <a:gd name="T125" fmla="*/ 2147483646 h 96"/>
              <a:gd name="T126" fmla="*/ 2147483646 w 5173"/>
              <a:gd name="T127" fmla="*/ 2147483646 h 9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60000 65536"/>
              <a:gd name="T190" fmla="*/ 0 60000 65536"/>
              <a:gd name="T191" fmla="*/ 0 60000 65536"/>
            </a:gdLst>
            <a:ahLst/>
            <a:cxnLst>
              <a:cxn ang="T128">
                <a:pos x="T0" y="T1"/>
              </a:cxn>
              <a:cxn ang="T129">
                <a:pos x="T2" y="T3"/>
              </a:cxn>
              <a:cxn ang="T130">
                <a:pos x="T4" y="T5"/>
              </a:cxn>
              <a:cxn ang="T131">
                <a:pos x="T6" y="T7"/>
              </a:cxn>
              <a:cxn ang="T132">
                <a:pos x="T8" y="T9"/>
              </a:cxn>
              <a:cxn ang="T133">
                <a:pos x="T10" y="T11"/>
              </a:cxn>
              <a:cxn ang="T134">
                <a:pos x="T12" y="T13"/>
              </a:cxn>
              <a:cxn ang="T135">
                <a:pos x="T14" y="T15"/>
              </a:cxn>
              <a:cxn ang="T136">
                <a:pos x="T16" y="T17"/>
              </a:cxn>
              <a:cxn ang="T137">
                <a:pos x="T18" y="T19"/>
              </a:cxn>
              <a:cxn ang="T138">
                <a:pos x="T20" y="T21"/>
              </a:cxn>
              <a:cxn ang="T139">
                <a:pos x="T22" y="T23"/>
              </a:cxn>
              <a:cxn ang="T140">
                <a:pos x="T24" y="T25"/>
              </a:cxn>
              <a:cxn ang="T141">
                <a:pos x="T26" y="T27"/>
              </a:cxn>
              <a:cxn ang="T142">
                <a:pos x="T28" y="T29"/>
              </a:cxn>
              <a:cxn ang="T143">
                <a:pos x="T30" y="T31"/>
              </a:cxn>
              <a:cxn ang="T144">
                <a:pos x="T32" y="T33"/>
              </a:cxn>
              <a:cxn ang="T145">
                <a:pos x="T34" y="T35"/>
              </a:cxn>
              <a:cxn ang="T146">
                <a:pos x="T36" y="T37"/>
              </a:cxn>
              <a:cxn ang="T147">
                <a:pos x="T38" y="T39"/>
              </a:cxn>
              <a:cxn ang="T148">
                <a:pos x="T40" y="T41"/>
              </a:cxn>
              <a:cxn ang="T149">
                <a:pos x="T42" y="T43"/>
              </a:cxn>
              <a:cxn ang="T150">
                <a:pos x="T44" y="T45"/>
              </a:cxn>
              <a:cxn ang="T151">
                <a:pos x="T46" y="T47"/>
              </a:cxn>
              <a:cxn ang="T152">
                <a:pos x="T48" y="T49"/>
              </a:cxn>
              <a:cxn ang="T153">
                <a:pos x="T50" y="T51"/>
              </a:cxn>
              <a:cxn ang="T154">
                <a:pos x="T52" y="T53"/>
              </a:cxn>
              <a:cxn ang="T155">
                <a:pos x="T54" y="T55"/>
              </a:cxn>
              <a:cxn ang="T156">
                <a:pos x="T56" y="T57"/>
              </a:cxn>
              <a:cxn ang="T157">
                <a:pos x="T58" y="T59"/>
              </a:cxn>
              <a:cxn ang="T158">
                <a:pos x="T60" y="T61"/>
              </a:cxn>
              <a:cxn ang="T159">
                <a:pos x="T62" y="T63"/>
              </a:cxn>
              <a:cxn ang="T160">
                <a:pos x="T64" y="T65"/>
              </a:cxn>
              <a:cxn ang="T161">
                <a:pos x="T66" y="T67"/>
              </a:cxn>
              <a:cxn ang="T162">
                <a:pos x="T68" y="T69"/>
              </a:cxn>
              <a:cxn ang="T163">
                <a:pos x="T70" y="T71"/>
              </a:cxn>
              <a:cxn ang="T164">
                <a:pos x="T72" y="T73"/>
              </a:cxn>
              <a:cxn ang="T165">
                <a:pos x="T74" y="T75"/>
              </a:cxn>
              <a:cxn ang="T166">
                <a:pos x="T76" y="T77"/>
              </a:cxn>
              <a:cxn ang="T167">
                <a:pos x="T78" y="T79"/>
              </a:cxn>
              <a:cxn ang="T168">
                <a:pos x="T80" y="T81"/>
              </a:cxn>
              <a:cxn ang="T169">
                <a:pos x="T82" y="T83"/>
              </a:cxn>
              <a:cxn ang="T170">
                <a:pos x="T84" y="T85"/>
              </a:cxn>
              <a:cxn ang="T171">
                <a:pos x="T86" y="T87"/>
              </a:cxn>
              <a:cxn ang="T172">
                <a:pos x="T88" y="T89"/>
              </a:cxn>
              <a:cxn ang="T173">
                <a:pos x="T90" y="T91"/>
              </a:cxn>
              <a:cxn ang="T174">
                <a:pos x="T92" y="T93"/>
              </a:cxn>
              <a:cxn ang="T175">
                <a:pos x="T94" y="T95"/>
              </a:cxn>
              <a:cxn ang="T176">
                <a:pos x="T96" y="T97"/>
              </a:cxn>
              <a:cxn ang="T177">
                <a:pos x="T98" y="T99"/>
              </a:cxn>
              <a:cxn ang="T178">
                <a:pos x="T100" y="T101"/>
              </a:cxn>
              <a:cxn ang="T179">
                <a:pos x="T102" y="T103"/>
              </a:cxn>
              <a:cxn ang="T180">
                <a:pos x="T104" y="T105"/>
              </a:cxn>
              <a:cxn ang="T181">
                <a:pos x="T106" y="T107"/>
              </a:cxn>
              <a:cxn ang="T182">
                <a:pos x="T108" y="T109"/>
              </a:cxn>
              <a:cxn ang="T183">
                <a:pos x="T110" y="T111"/>
              </a:cxn>
              <a:cxn ang="T184">
                <a:pos x="T112" y="T113"/>
              </a:cxn>
              <a:cxn ang="T185">
                <a:pos x="T114" y="T115"/>
              </a:cxn>
              <a:cxn ang="T186">
                <a:pos x="T116" y="T117"/>
              </a:cxn>
              <a:cxn ang="T187">
                <a:pos x="T118" y="T119"/>
              </a:cxn>
              <a:cxn ang="T188">
                <a:pos x="T120" y="T121"/>
              </a:cxn>
              <a:cxn ang="T189">
                <a:pos x="T122" y="T123"/>
              </a:cxn>
              <a:cxn ang="T190">
                <a:pos x="T124" y="T125"/>
              </a:cxn>
              <a:cxn ang="T191">
                <a:pos x="T126" y="T127"/>
              </a:cxn>
            </a:cxnLst>
            <a:rect l="0" t="0" r="r" b="b"/>
            <a:pathLst>
              <a:path w="5173" h="96">
                <a:moveTo>
                  <a:pt x="5173" y="96"/>
                </a:moveTo>
                <a:lnTo>
                  <a:pt x="5118" y="96"/>
                </a:lnTo>
                <a:lnTo>
                  <a:pt x="5065" y="96"/>
                </a:lnTo>
                <a:lnTo>
                  <a:pt x="5014" y="96"/>
                </a:lnTo>
                <a:lnTo>
                  <a:pt x="4965" y="96"/>
                </a:lnTo>
                <a:lnTo>
                  <a:pt x="4917" y="96"/>
                </a:lnTo>
                <a:lnTo>
                  <a:pt x="4871" y="96"/>
                </a:lnTo>
                <a:lnTo>
                  <a:pt x="4826" y="96"/>
                </a:lnTo>
                <a:lnTo>
                  <a:pt x="4783" y="96"/>
                </a:lnTo>
                <a:lnTo>
                  <a:pt x="4742" y="96"/>
                </a:lnTo>
                <a:lnTo>
                  <a:pt x="4702" y="96"/>
                </a:lnTo>
                <a:lnTo>
                  <a:pt x="4663" y="96"/>
                </a:lnTo>
                <a:lnTo>
                  <a:pt x="4626" y="96"/>
                </a:lnTo>
                <a:lnTo>
                  <a:pt x="4590" y="96"/>
                </a:lnTo>
                <a:lnTo>
                  <a:pt x="4555" y="96"/>
                </a:lnTo>
                <a:lnTo>
                  <a:pt x="4522" y="96"/>
                </a:lnTo>
                <a:lnTo>
                  <a:pt x="4491" y="96"/>
                </a:lnTo>
                <a:lnTo>
                  <a:pt x="4460" y="96"/>
                </a:lnTo>
                <a:lnTo>
                  <a:pt x="4431" y="96"/>
                </a:lnTo>
                <a:lnTo>
                  <a:pt x="4403" y="96"/>
                </a:lnTo>
                <a:lnTo>
                  <a:pt x="4376" y="96"/>
                </a:lnTo>
                <a:lnTo>
                  <a:pt x="4351" y="96"/>
                </a:lnTo>
                <a:lnTo>
                  <a:pt x="4326" y="96"/>
                </a:lnTo>
                <a:lnTo>
                  <a:pt x="4303" y="96"/>
                </a:lnTo>
                <a:lnTo>
                  <a:pt x="4281" y="96"/>
                </a:lnTo>
                <a:lnTo>
                  <a:pt x="4260" y="96"/>
                </a:lnTo>
                <a:lnTo>
                  <a:pt x="4240" y="96"/>
                </a:lnTo>
                <a:lnTo>
                  <a:pt x="4221" y="96"/>
                </a:lnTo>
                <a:lnTo>
                  <a:pt x="4203" y="96"/>
                </a:lnTo>
                <a:lnTo>
                  <a:pt x="4186" y="96"/>
                </a:lnTo>
                <a:lnTo>
                  <a:pt x="4170" y="96"/>
                </a:lnTo>
                <a:lnTo>
                  <a:pt x="4155" y="96"/>
                </a:lnTo>
                <a:lnTo>
                  <a:pt x="4140" y="96"/>
                </a:lnTo>
                <a:lnTo>
                  <a:pt x="4127" y="96"/>
                </a:lnTo>
                <a:lnTo>
                  <a:pt x="4114" y="96"/>
                </a:lnTo>
                <a:lnTo>
                  <a:pt x="4103" y="96"/>
                </a:lnTo>
                <a:lnTo>
                  <a:pt x="4092" y="96"/>
                </a:lnTo>
                <a:lnTo>
                  <a:pt x="4072" y="96"/>
                </a:lnTo>
                <a:lnTo>
                  <a:pt x="4055" y="96"/>
                </a:lnTo>
                <a:lnTo>
                  <a:pt x="4041" y="96"/>
                </a:lnTo>
                <a:lnTo>
                  <a:pt x="4029" y="96"/>
                </a:lnTo>
                <a:lnTo>
                  <a:pt x="4019" y="96"/>
                </a:lnTo>
                <a:lnTo>
                  <a:pt x="4011" y="96"/>
                </a:lnTo>
                <a:lnTo>
                  <a:pt x="4005" y="96"/>
                </a:lnTo>
                <a:lnTo>
                  <a:pt x="4001" y="96"/>
                </a:lnTo>
                <a:lnTo>
                  <a:pt x="3998" y="96"/>
                </a:lnTo>
                <a:lnTo>
                  <a:pt x="3995" y="96"/>
                </a:lnTo>
                <a:lnTo>
                  <a:pt x="3994" y="96"/>
                </a:lnTo>
                <a:lnTo>
                  <a:pt x="3993" y="96"/>
                </a:lnTo>
                <a:lnTo>
                  <a:pt x="3992" y="96"/>
                </a:lnTo>
                <a:lnTo>
                  <a:pt x="3988" y="96"/>
                </a:lnTo>
                <a:lnTo>
                  <a:pt x="3985" y="96"/>
                </a:lnTo>
                <a:lnTo>
                  <a:pt x="3982" y="95"/>
                </a:lnTo>
                <a:lnTo>
                  <a:pt x="3980" y="95"/>
                </a:lnTo>
                <a:lnTo>
                  <a:pt x="3976" y="94"/>
                </a:lnTo>
                <a:lnTo>
                  <a:pt x="3974" y="94"/>
                </a:lnTo>
                <a:lnTo>
                  <a:pt x="3971" y="93"/>
                </a:lnTo>
                <a:lnTo>
                  <a:pt x="3969" y="93"/>
                </a:lnTo>
                <a:lnTo>
                  <a:pt x="3966" y="92"/>
                </a:lnTo>
                <a:lnTo>
                  <a:pt x="3965" y="91"/>
                </a:lnTo>
                <a:lnTo>
                  <a:pt x="3961" y="90"/>
                </a:lnTo>
                <a:lnTo>
                  <a:pt x="3960" y="89"/>
                </a:lnTo>
                <a:lnTo>
                  <a:pt x="3957" y="88"/>
                </a:lnTo>
                <a:lnTo>
                  <a:pt x="3956" y="88"/>
                </a:lnTo>
                <a:lnTo>
                  <a:pt x="3953" y="86"/>
                </a:lnTo>
                <a:lnTo>
                  <a:pt x="3952" y="85"/>
                </a:lnTo>
                <a:lnTo>
                  <a:pt x="3946" y="82"/>
                </a:lnTo>
                <a:lnTo>
                  <a:pt x="3945" y="81"/>
                </a:lnTo>
                <a:lnTo>
                  <a:pt x="3939" y="77"/>
                </a:lnTo>
                <a:lnTo>
                  <a:pt x="3933" y="72"/>
                </a:lnTo>
                <a:lnTo>
                  <a:pt x="3932" y="72"/>
                </a:lnTo>
                <a:lnTo>
                  <a:pt x="3927" y="67"/>
                </a:lnTo>
                <a:lnTo>
                  <a:pt x="3922" y="62"/>
                </a:lnTo>
                <a:lnTo>
                  <a:pt x="3921" y="62"/>
                </a:lnTo>
                <a:lnTo>
                  <a:pt x="3917" y="57"/>
                </a:lnTo>
                <a:lnTo>
                  <a:pt x="3912" y="53"/>
                </a:lnTo>
                <a:lnTo>
                  <a:pt x="3908" y="49"/>
                </a:lnTo>
                <a:lnTo>
                  <a:pt x="3904" y="45"/>
                </a:lnTo>
                <a:lnTo>
                  <a:pt x="3903" y="44"/>
                </a:lnTo>
                <a:lnTo>
                  <a:pt x="3901" y="42"/>
                </a:lnTo>
                <a:lnTo>
                  <a:pt x="3900" y="41"/>
                </a:lnTo>
                <a:lnTo>
                  <a:pt x="3900" y="42"/>
                </a:lnTo>
                <a:lnTo>
                  <a:pt x="3899" y="40"/>
                </a:lnTo>
                <a:lnTo>
                  <a:pt x="3899" y="41"/>
                </a:lnTo>
                <a:lnTo>
                  <a:pt x="3898" y="40"/>
                </a:lnTo>
                <a:lnTo>
                  <a:pt x="3899" y="41"/>
                </a:lnTo>
                <a:lnTo>
                  <a:pt x="3898" y="40"/>
                </a:lnTo>
                <a:lnTo>
                  <a:pt x="3899" y="40"/>
                </a:lnTo>
                <a:lnTo>
                  <a:pt x="3895" y="38"/>
                </a:lnTo>
                <a:lnTo>
                  <a:pt x="3891" y="36"/>
                </a:lnTo>
                <a:lnTo>
                  <a:pt x="3892" y="37"/>
                </a:lnTo>
                <a:lnTo>
                  <a:pt x="3888" y="35"/>
                </a:lnTo>
                <a:lnTo>
                  <a:pt x="3889" y="36"/>
                </a:lnTo>
                <a:lnTo>
                  <a:pt x="3885" y="34"/>
                </a:lnTo>
                <a:lnTo>
                  <a:pt x="3878" y="28"/>
                </a:lnTo>
                <a:lnTo>
                  <a:pt x="3877" y="28"/>
                </a:lnTo>
                <a:lnTo>
                  <a:pt x="3883" y="32"/>
                </a:lnTo>
                <a:lnTo>
                  <a:pt x="3882" y="32"/>
                </a:lnTo>
                <a:lnTo>
                  <a:pt x="3885" y="33"/>
                </a:lnTo>
                <a:lnTo>
                  <a:pt x="3884" y="33"/>
                </a:lnTo>
                <a:lnTo>
                  <a:pt x="3882" y="32"/>
                </a:lnTo>
                <a:lnTo>
                  <a:pt x="3881" y="31"/>
                </a:lnTo>
                <a:lnTo>
                  <a:pt x="3884" y="33"/>
                </a:lnTo>
                <a:lnTo>
                  <a:pt x="3879" y="31"/>
                </a:lnTo>
                <a:lnTo>
                  <a:pt x="3880" y="32"/>
                </a:lnTo>
                <a:lnTo>
                  <a:pt x="3875" y="30"/>
                </a:lnTo>
                <a:lnTo>
                  <a:pt x="3876" y="31"/>
                </a:lnTo>
                <a:lnTo>
                  <a:pt x="3871" y="30"/>
                </a:lnTo>
                <a:lnTo>
                  <a:pt x="3872" y="30"/>
                </a:lnTo>
                <a:lnTo>
                  <a:pt x="3866" y="29"/>
                </a:lnTo>
                <a:lnTo>
                  <a:pt x="3861" y="28"/>
                </a:lnTo>
                <a:lnTo>
                  <a:pt x="3863" y="29"/>
                </a:lnTo>
                <a:lnTo>
                  <a:pt x="3860" y="28"/>
                </a:lnTo>
                <a:lnTo>
                  <a:pt x="3862" y="29"/>
                </a:lnTo>
                <a:lnTo>
                  <a:pt x="3859" y="28"/>
                </a:lnTo>
                <a:lnTo>
                  <a:pt x="3860" y="28"/>
                </a:lnTo>
                <a:lnTo>
                  <a:pt x="3857" y="28"/>
                </a:lnTo>
                <a:lnTo>
                  <a:pt x="3799" y="28"/>
                </a:lnTo>
                <a:lnTo>
                  <a:pt x="3742" y="28"/>
                </a:lnTo>
                <a:lnTo>
                  <a:pt x="3688" y="28"/>
                </a:lnTo>
                <a:lnTo>
                  <a:pt x="3635" y="28"/>
                </a:lnTo>
                <a:lnTo>
                  <a:pt x="3583" y="28"/>
                </a:lnTo>
                <a:lnTo>
                  <a:pt x="3534" y="28"/>
                </a:lnTo>
                <a:lnTo>
                  <a:pt x="3486" y="28"/>
                </a:lnTo>
                <a:lnTo>
                  <a:pt x="3440" y="28"/>
                </a:lnTo>
                <a:lnTo>
                  <a:pt x="3395" y="28"/>
                </a:lnTo>
                <a:lnTo>
                  <a:pt x="3352" y="28"/>
                </a:lnTo>
                <a:lnTo>
                  <a:pt x="3311" y="28"/>
                </a:lnTo>
                <a:lnTo>
                  <a:pt x="3271" y="28"/>
                </a:lnTo>
                <a:lnTo>
                  <a:pt x="3233" y="28"/>
                </a:lnTo>
                <a:lnTo>
                  <a:pt x="3196" y="28"/>
                </a:lnTo>
                <a:lnTo>
                  <a:pt x="3160" y="28"/>
                </a:lnTo>
                <a:lnTo>
                  <a:pt x="3126" y="28"/>
                </a:lnTo>
                <a:lnTo>
                  <a:pt x="3094" y="28"/>
                </a:lnTo>
                <a:lnTo>
                  <a:pt x="3063" y="28"/>
                </a:lnTo>
                <a:lnTo>
                  <a:pt x="3033" y="28"/>
                </a:lnTo>
                <a:lnTo>
                  <a:pt x="3004" y="28"/>
                </a:lnTo>
                <a:lnTo>
                  <a:pt x="2977" y="28"/>
                </a:lnTo>
                <a:lnTo>
                  <a:pt x="2950" y="28"/>
                </a:lnTo>
                <a:lnTo>
                  <a:pt x="2925" y="28"/>
                </a:lnTo>
                <a:lnTo>
                  <a:pt x="2902" y="28"/>
                </a:lnTo>
                <a:lnTo>
                  <a:pt x="2879" y="28"/>
                </a:lnTo>
                <a:lnTo>
                  <a:pt x="2858" y="28"/>
                </a:lnTo>
                <a:lnTo>
                  <a:pt x="2837" y="28"/>
                </a:lnTo>
                <a:lnTo>
                  <a:pt x="2818" y="28"/>
                </a:lnTo>
                <a:lnTo>
                  <a:pt x="2800" y="28"/>
                </a:lnTo>
                <a:lnTo>
                  <a:pt x="2783" y="28"/>
                </a:lnTo>
                <a:lnTo>
                  <a:pt x="2767" y="28"/>
                </a:lnTo>
                <a:lnTo>
                  <a:pt x="2751" y="28"/>
                </a:lnTo>
                <a:lnTo>
                  <a:pt x="2737" y="28"/>
                </a:lnTo>
                <a:lnTo>
                  <a:pt x="2723" y="28"/>
                </a:lnTo>
                <a:lnTo>
                  <a:pt x="2711" y="28"/>
                </a:lnTo>
                <a:lnTo>
                  <a:pt x="2699" y="28"/>
                </a:lnTo>
                <a:lnTo>
                  <a:pt x="2688" y="28"/>
                </a:lnTo>
                <a:lnTo>
                  <a:pt x="2678" y="28"/>
                </a:lnTo>
                <a:lnTo>
                  <a:pt x="2660" y="28"/>
                </a:lnTo>
                <a:lnTo>
                  <a:pt x="2645" y="28"/>
                </a:lnTo>
                <a:lnTo>
                  <a:pt x="2632" y="28"/>
                </a:lnTo>
                <a:lnTo>
                  <a:pt x="2621" y="28"/>
                </a:lnTo>
                <a:lnTo>
                  <a:pt x="2613" y="28"/>
                </a:lnTo>
                <a:lnTo>
                  <a:pt x="2606" y="28"/>
                </a:lnTo>
                <a:lnTo>
                  <a:pt x="2602" y="28"/>
                </a:lnTo>
                <a:lnTo>
                  <a:pt x="2598" y="28"/>
                </a:lnTo>
                <a:lnTo>
                  <a:pt x="2596" y="28"/>
                </a:lnTo>
                <a:lnTo>
                  <a:pt x="2594" y="28"/>
                </a:lnTo>
                <a:lnTo>
                  <a:pt x="2593" y="28"/>
                </a:lnTo>
                <a:lnTo>
                  <a:pt x="2592" y="28"/>
                </a:lnTo>
                <a:lnTo>
                  <a:pt x="2591" y="28"/>
                </a:lnTo>
                <a:lnTo>
                  <a:pt x="2590" y="28"/>
                </a:lnTo>
                <a:lnTo>
                  <a:pt x="2589" y="28"/>
                </a:lnTo>
                <a:lnTo>
                  <a:pt x="2531" y="28"/>
                </a:lnTo>
                <a:lnTo>
                  <a:pt x="2474" y="28"/>
                </a:lnTo>
                <a:lnTo>
                  <a:pt x="2418" y="28"/>
                </a:lnTo>
                <a:lnTo>
                  <a:pt x="2365" y="28"/>
                </a:lnTo>
                <a:lnTo>
                  <a:pt x="2313" y="28"/>
                </a:lnTo>
                <a:lnTo>
                  <a:pt x="2264" y="28"/>
                </a:lnTo>
                <a:lnTo>
                  <a:pt x="2215" y="28"/>
                </a:lnTo>
                <a:lnTo>
                  <a:pt x="2169" y="28"/>
                </a:lnTo>
                <a:lnTo>
                  <a:pt x="2124" y="28"/>
                </a:lnTo>
                <a:lnTo>
                  <a:pt x="2081" y="28"/>
                </a:lnTo>
                <a:lnTo>
                  <a:pt x="2039" y="28"/>
                </a:lnTo>
                <a:lnTo>
                  <a:pt x="1999" y="28"/>
                </a:lnTo>
                <a:lnTo>
                  <a:pt x="1960" y="28"/>
                </a:lnTo>
                <a:lnTo>
                  <a:pt x="1923" y="28"/>
                </a:lnTo>
                <a:lnTo>
                  <a:pt x="1887" y="28"/>
                </a:lnTo>
                <a:lnTo>
                  <a:pt x="1853" y="28"/>
                </a:lnTo>
                <a:lnTo>
                  <a:pt x="1820" y="28"/>
                </a:lnTo>
                <a:lnTo>
                  <a:pt x="1789" y="28"/>
                </a:lnTo>
                <a:lnTo>
                  <a:pt x="1758" y="28"/>
                </a:lnTo>
                <a:lnTo>
                  <a:pt x="1729" y="28"/>
                </a:lnTo>
                <a:lnTo>
                  <a:pt x="1702" y="28"/>
                </a:lnTo>
                <a:lnTo>
                  <a:pt x="1676" y="28"/>
                </a:lnTo>
                <a:lnTo>
                  <a:pt x="1650" y="28"/>
                </a:lnTo>
                <a:lnTo>
                  <a:pt x="1627" y="28"/>
                </a:lnTo>
                <a:lnTo>
                  <a:pt x="1604" y="28"/>
                </a:lnTo>
                <a:lnTo>
                  <a:pt x="1582" y="28"/>
                </a:lnTo>
                <a:lnTo>
                  <a:pt x="1562" y="28"/>
                </a:lnTo>
                <a:lnTo>
                  <a:pt x="1542" y="28"/>
                </a:lnTo>
                <a:lnTo>
                  <a:pt x="1524" y="28"/>
                </a:lnTo>
                <a:lnTo>
                  <a:pt x="1507" y="28"/>
                </a:lnTo>
                <a:lnTo>
                  <a:pt x="1490" y="28"/>
                </a:lnTo>
                <a:lnTo>
                  <a:pt x="1475" y="28"/>
                </a:lnTo>
                <a:lnTo>
                  <a:pt x="1460" y="28"/>
                </a:lnTo>
                <a:lnTo>
                  <a:pt x="1447" y="28"/>
                </a:lnTo>
                <a:lnTo>
                  <a:pt x="1434" y="28"/>
                </a:lnTo>
                <a:lnTo>
                  <a:pt x="1422" y="28"/>
                </a:lnTo>
                <a:lnTo>
                  <a:pt x="1411" y="28"/>
                </a:lnTo>
                <a:lnTo>
                  <a:pt x="1401" y="28"/>
                </a:lnTo>
                <a:lnTo>
                  <a:pt x="1383" y="28"/>
                </a:lnTo>
                <a:lnTo>
                  <a:pt x="1367" y="28"/>
                </a:lnTo>
                <a:lnTo>
                  <a:pt x="1354" y="28"/>
                </a:lnTo>
                <a:lnTo>
                  <a:pt x="1344" y="28"/>
                </a:lnTo>
                <a:lnTo>
                  <a:pt x="1336" y="28"/>
                </a:lnTo>
                <a:lnTo>
                  <a:pt x="1329" y="28"/>
                </a:lnTo>
                <a:lnTo>
                  <a:pt x="1324" y="28"/>
                </a:lnTo>
                <a:lnTo>
                  <a:pt x="1320" y="28"/>
                </a:lnTo>
                <a:lnTo>
                  <a:pt x="1318" y="28"/>
                </a:lnTo>
                <a:lnTo>
                  <a:pt x="1317" y="28"/>
                </a:lnTo>
                <a:lnTo>
                  <a:pt x="1316" y="28"/>
                </a:lnTo>
                <a:lnTo>
                  <a:pt x="1312" y="28"/>
                </a:lnTo>
                <a:lnTo>
                  <a:pt x="1313" y="28"/>
                </a:lnTo>
                <a:lnTo>
                  <a:pt x="1309" y="29"/>
                </a:lnTo>
                <a:lnTo>
                  <a:pt x="1312" y="28"/>
                </a:lnTo>
                <a:lnTo>
                  <a:pt x="1308" y="29"/>
                </a:lnTo>
                <a:lnTo>
                  <a:pt x="1312" y="28"/>
                </a:lnTo>
                <a:lnTo>
                  <a:pt x="1309" y="29"/>
                </a:lnTo>
                <a:lnTo>
                  <a:pt x="1307" y="29"/>
                </a:lnTo>
                <a:lnTo>
                  <a:pt x="1301" y="30"/>
                </a:lnTo>
                <a:lnTo>
                  <a:pt x="1295" y="31"/>
                </a:lnTo>
                <a:lnTo>
                  <a:pt x="1296" y="31"/>
                </a:lnTo>
                <a:lnTo>
                  <a:pt x="1290" y="32"/>
                </a:lnTo>
                <a:lnTo>
                  <a:pt x="1292" y="31"/>
                </a:lnTo>
                <a:lnTo>
                  <a:pt x="1286" y="33"/>
                </a:lnTo>
                <a:lnTo>
                  <a:pt x="1292" y="31"/>
                </a:lnTo>
                <a:lnTo>
                  <a:pt x="1291" y="31"/>
                </a:lnTo>
                <a:lnTo>
                  <a:pt x="1290" y="32"/>
                </a:lnTo>
                <a:lnTo>
                  <a:pt x="1289" y="32"/>
                </a:lnTo>
                <a:lnTo>
                  <a:pt x="1288" y="33"/>
                </a:lnTo>
                <a:lnTo>
                  <a:pt x="1285" y="34"/>
                </a:lnTo>
                <a:lnTo>
                  <a:pt x="1281" y="36"/>
                </a:lnTo>
                <a:lnTo>
                  <a:pt x="1282" y="35"/>
                </a:lnTo>
                <a:lnTo>
                  <a:pt x="1279" y="37"/>
                </a:lnTo>
                <a:lnTo>
                  <a:pt x="1280" y="36"/>
                </a:lnTo>
                <a:lnTo>
                  <a:pt x="1276" y="38"/>
                </a:lnTo>
                <a:lnTo>
                  <a:pt x="1277" y="38"/>
                </a:lnTo>
                <a:lnTo>
                  <a:pt x="1274" y="39"/>
                </a:lnTo>
                <a:lnTo>
                  <a:pt x="1275" y="39"/>
                </a:lnTo>
                <a:lnTo>
                  <a:pt x="1273" y="40"/>
                </a:lnTo>
                <a:lnTo>
                  <a:pt x="1274" y="39"/>
                </a:lnTo>
                <a:lnTo>
                  <a:pt x="1273" y="40"/>
                </a:lnTo>
                <a:lnTo>
                  <a:pt x="1272" y="41"/>
                </a:lnTo>
                <a:lnTo>
                  <a:pt x="1270" y="42"/>
                </a:lnTo>
                <a:lnTo>
                  <a:pt x="1271" y="42"/>
                </a:lnTo>
                <a:lnTo>
                  <a:pt x="1267" y="45"/>
                </a:lnTo>
                <a:lnTo>
                  <a:pt x="1263" y="48"/>
                </a:lnTo>
                <a:lnTo>
                  <a:pt x="1259" y="52"/>
                </a:lnTo>
                <a:lnTo>
                  <a:pt x="1259" y="53"/>
                </a:lnTo>
                <a:lnTo>
                  <a:pt x="1254" y="57"/>
                </a:lnTo>
                <a:lnTo>
                  <a:pt x="1249" y="62"/>
                </a:lnTo>
                <a:lnTo>
                  <a:pt x="1244" y="66"/>
                </a:lnTo>
                <a:lnTo>
                  <a:pt x="1243" y="67"/>
                </a:lnTo>
                <a:lnTo>
                  <a:pt x="1238" y="71"/>
                </a:lnTo>
                <a:lnTo>
                  <a:pt x="1237" y="72"/>
                </a:lnTo>
                <a:lnTo>
                  <a:pt x="1231" y="76"/>
                </a:lnTo>
                <a:lnTo>
                  <a:pt x="1225" y="80"/>
                </a:lnTo>
                <a:lnTo>
                  <a:pt x="1224" y="81"/>
                </a:lnTo>
                <a:lnTo>
                  <a:pt x="1217" y="85"/>
                </a:lnTo>
                <a:lnTo>
                  <a:pt x="1216" y="85"/>
                </a:lnTo>
                <a:lnTo>
                  <a:pt x="1213" y="87"/>
                </a:lnTo>
                <a:lnTo>
                  <a:pt x="1212" y="87"/>
                </a:lnTo>
                <a:lnTo>
                  <a:pt x="1209" y="89"/>
                </a:lnTo>
                <a:lnTo>
                  <a:pt x="1208" y="89"/>
                </a:lnTo>
                <a:lnTo>
                  <a:pt x="1204" y="90"/>
                </a:lnTo>
                <a:lnTo>
                  <a:pt x="1203" y="91"/>
                </a:lnTo>
                <a:lnTo>
                  <a:pt x="1200" y="92"/>
                </a:lnTo>
                <a:lnTo>
                  <a:pt x="1198" y="92"/>
                </a:lnTo>
                <a:lnTo>
                  <a:pt x="1194" y="93"/>
                </a:lnTo>
                <a:lnTo>
                  <a:pt x="1192" y="93"/>
                </a:lnTo>
                <a:lnTo>
                  <a:pt x="1189" y="94"/>
                </a:lnTo>
                <a:lnTo>
                  <a:pt x="1187" y="94"/>
                </a:lnTo>
                <a:lnTo>
                  <a:pt x="1183" y="95"/>
                </a:lnTo>
                <a:lnTo>
                  <a:pt x="1181" y="95"/>
                </a:lnTo>
                <a:lnTo>
                  <a:pt x="1177" y="95"/>
                </a:lnTo>
                <a:lnTo>
                  <a:pt x="1176" y="95"/>
                </a:lnTo>
                <a:lnTo>
                  <a:pt x="1122" y="95"/>
                </a:lnTo>
                <a:lnTo>
                  <a:pt x="1070" y="95"/>
                </a:lnTo>
                <a:lnTo>
                  <a:pt x="1019" y="95"/>
                </a:lnTo>
                <a:lnTo>
                  <a:pt x="970" y="95"/>
                </a:lnTo>
                <a:lnTo>
                  <a:pt x="923" y="95"/>
                </a:lnTo>
                <a:lnTo>
                  <a:pt x="877" y="95"/>
                </a:lnTo>
                <a:lnTo>
                  <a:pt x="833" y="95"/>
                </a:lnTo>
                <a:lnTo>
                  <a:pt x="790" y="95"/>
                </a:lnTo>
                <a:lnTo>
                  <a:pt x="749" y="95"/>
                </a:lnTo>
                <a:lnTo>
                  <a:pt x="709" y="95"/>
                </a:lnTo>
                <a:lnTo>
                  <a:pt x="671" y="95"/>
                </a:lnTo>
                <a:lnTo>
                  <a:pt x="634" y="95"/>
                </a:lnTo>
                <a:lnTo>
                  <a:pt x="599" y="95"/>
                </a:lnTo>
                <a:lnTo>
                  <a:pt x="565" y="95"/>
                </a:lnTo>
                <a:lnTo>
                  <a:pt x="532" y="95"/>
                </a:lnTo>
                <a:lnTo>
                  <a:pt x="501" y="95"/>
                </a:lnTo>
                <a:lnTo>
                  <a:pt x="470" y="95"/>
                </a:lnTo>
                <a:lnTo>
                  <a:pt x="442" y="95"/>
                </a:lnTo>
                <a:lnTo>
                  <a:pt x="414" y="95"/>
                </a:lnTo>
                <a:lnTo>
                  <a:pt x="387" y="95"/>
                </a:lnTo>
                <a:lnTo>
                  <a:pt x="362" y="95"/>
                </a:lnTo>
                <a:lnTo>
                  <a:pt x="338" y="95"/>
                </a:lnTo>
                <a:lnTo>
                  <a:pt x="315" y="95"/>
                </a:lnTo>
                <a:lnTo>
                  <a:pt x="293" y="95"/>
                </a:lnTo>
                <a:lnTo>
                  <a:pt x="272" y="95"/>
                </a:lnTo>
                <a:lnTo>
                  <a:pt x="252" y="95"/>
                </a:lnTo>
                <a:lnTo>
                  <a:pt x="234" y="95"/>
                </a:lnTo>
                <a:lnTo>
                  <a:pt x="216" y="95"/>
                </a:lnTo>
                <a:lnTo>
                  <a:pt x="199" y="95"/>
                </a:lnTo>
                <a:lnTo>
                  <a:pt x="183" y="95"/>
                </a:lnTo>
                <a:lnTo>
                  <a:pt x="168" y="95"/>
                </a:lnTo>
                <a:lnTo>
                  <a:pt x="154" y="95"/>
                </a:lnTo>
                <a:lnTo>
                  <a:pt x="141" y="95"/>
                </a:lnTo>
                <a:lnTo>
                  <a:pt x="128" y="95"/>
                </a:lnTo>
                <a:lnTo>
                  <a:pt x="106" y="95"/>
                </a:lnTo>
                <a:lnTo>
                  <a:pt x="86" y="95"/>
                </a:lnTo>
                <a:lnTo>
                  <a:pt x="70" y="95"/>
                </a:lnTo>
                <a:lnTo>
                  <a:pt x="55" y="95"/>
                </a:lnTo>
                <a:lnTo>
                  <a:pt x="44" y="95"/>
                </a:lnTo>
                <a:lnTo>
                  <a:pt x="34" y="95"/>
                </a:lnTo>
                <a:lnTo>
                  <a:pt x="26" y="95"/>
                </a:lnTo>
                <a:lnTo>
                  <a:pt x="20" y="95"/>
                </a:lnTo>
                <a:lnTo>
                  <a:pt x="16" y="95"/>
                </a:lnTo>
                <a:lnTo>
                  <a:pt x="12" y="95"/>
                </a:lnTo>
                <a:lnTo>
                  <a:pt x="10" y="95"/>
                </a:lnTo>
                <a:lnTo>
                  <a:pt x="9" y="95"/>
                </a:lnTo>
                <a:lnTo>
                  <a:pt x="8" y="95"/>
                </a:lnTo>
                <a:lnTo>
                  <a:pt x="8" y="74"/>
                </a:lnTo>
                <a:lnTo>
                  <a:pt x="9" y="74"/>
                </a:lnTo>
                <a:lnTo>
                  <a:pt x="10" y="74"/>
                </a:lnTo>
                <a:lnTo>
                  <a:pt x="12" y="74"/>
                </a:lnTo>
                <a:lnTo>
                  <a:pt x="16" y="74"/>
                </a:lnTo>
                <a:lnTo>
                  <a:pt x="20" y="74"/>
                </a:lnTo>
                <a:lnTo>
                  <a:pt x="26" y="74"/>
                </a:lnTo>
                <a:lnTo>
                  <a:pt x="34" y="74"/>
                </a:lnTo>
                <a:lnTo>
                  <a:pt x="44" y="74"/>
                </a:lnTo>
                <a:lnTo>
                  <a:pt x="55" y="74"/>
                </a:lnTo>
                <a:lnTo>
                  <a:pt x="70" y="74"/>
                </a:lnTo>
                <a:lnTo>
                  <a:pt x="86" y="74"/>
                </a:lnTo>
                <a:lnTo>
                  <a:pt x="106" y="74"/>
                </a:lnTo>
                <a:lnTo>
                  <a:pt x="128" y="74"/>
                </a:lnTo>
                <a:lnTo>
                  <a:pt x="141" y="74"/>
                </a:lnTo>
                <a:lnTo>
                  <a:pt x="154" y="74"/>
                </a:lnTo>
                <a:lnTo>
                  <a:pt x="168" y="74"/>
                </a:lnTo>
                <a:lnTo>
                  <a:pt x="183" y="74"/>
                </a:lnTo>
                <a:lnTo>
                  <a:pt x="199" y="74"/>
                </a:lnTo>
                <a:lnTo>
                  <a:pt x="216" y="74"/>
                </a:lnTo>
                <a:lnTo>
                  <a:pt x="234" y="74"/>
                </a:lnTo>
                <a:lnTo>
                  <a:pt x="252" y="74"/>
                </a:lnTo>
                <a:lnTo>
                  <a:pt x="272" y="74"/>
                </a:lnTo>
                <a:lnTo>
                  <a:pt x="293" y="74"/>
                </a:lnTo>
                <a:lnTo>
                  <a:pt x="315" y="74"/>
                </a:lnTo>
                <a:lnTo>
                  <a:pt x="338" y="74"/>
                </a:lnTo>
                <a:lnTo>
                  <a:pt x="362" y="74"/>
                </a:lnTo>
                <a:lnTo>
                  <a:pt x="387" y="74"/>
                </a:lnTo>
                <a:lnTo>
                  <a:pt x="414" y="74"/>
                </a:lnTo>
                <a:lnTo>
                  <a:pt x="442" y="74"/>
                </a:lnTo>
                <a:lnTo>
                  <a:pt x="470" y="74"/>
                </a:lnTo>
                <a:lnTo>
                  <a:pt x="501" y="74"/>
                </a:lnTo>
                <a:lnTo>
                  <a:pt x="532" y="74"/>
                </a:lnTo>
                <a:lnTo>
                  <a:pt x="565" y="74"/>
                </a:lnTo>
                <a:lnTo>
                  <a:pt x="599" y="74"/>
                </a:lnTo>
                <a:lnTo>
                  <a:pt x="634" y="74"/>
                </a:lnTo>
                <a:lnTo>
                  <a:pt x="671" y="74"/>
                </a:lnTo>
                <a:lnTo>
                  <a:pt x="709" y="74"/>
                </a:lnTo>
                <a:lnTo>
                  <a:pt x="749" y="74"/>
                </a:lnTo>
                <a:lnTo>
                  <a:pt x="790" y="74"/>
                </a:lnTo>
                <a:lnTo>
                  <a:pt x="833" y="74"/>
                </a:lnTo>
                <a:lnTo>
                  <a:pt x="877" y="74"/>
                </a:lnTo>
                <a:lnTo>
                  <a:pt x="923" y="74"/>
                </a:lnTo>
                <a:lnTo>
                  <a:pt x="970" y="74"/>
                </a:lnTo>
                <a:lnTo>
                  <a:pt x="1019" y="74"/>
                </a:lnTo>
                <a:lnTo>
                  <a:pt x="1070" y="74"/>
                </a:lnTo>
                <a:lnTo>
                  <a:pt x="1122" y="74"/>
                </a:lnTo>
                <a:lnTo>
                  <a:pt x="1176" y="74"/>
                </a:lnTo>
                <a:lnTo>
                  <a:pt x="1174" y="74"/>
                </a:lnTo>
                <a:lnTo>
                  <a:pt x="1178" y="73"/>
                </a:lnTo>
                <a:lnTo>
                  <a:pt x="1175" y="74"/>
                </a:lnTo>
                <a:lnTo>
                  <a:pt x="1179" y="73"/>
                </a:lnTo>
                <a:lnTo>
                  <a:pt x="1177" y="74"/>
                </a:lnTo>
                <a:lnTo>
                  <a:pt x="1180" y="73"/>
                </a:lnTo>
                <a:lnTo>
                  <a:pt x="1178" y="73"/>
                </a:lnTo>
                <a:lnTo>
                  <a:pt x="1181" y="73"/>
                </a:lnTo>
                <a:lnTo>
                  <a:pt x="1180" y="73"/>
                </a:lnTo>
                <a:lnTo>
                  <a:pt x="1183" y="72"/>
                </a:lnTo>
                <a:lnTo>
                  <a:pt x="1182" y="72"/>
                </a:lnTo>
                <a:lnTo>
                  <a:pt x="1185" y="71"/>
                </a:lnTo>
                <a:lnTo>
                  <a:pt x="1184" y="72"/>
                </a:lnTo>
                <a:lnTo>
                  <a:pt x="1187" y="70"/>
                </a:lnTo>
                <a:lnTo>
                  <a:pt x="1186" y="71"/>
                </a:lnTo>
                <a:lnTo>
                  <a:pt x="1189" y="69"/>
                </a:lnTo>
                <a:lnTo>
                  <a:pt x="1188" y="70"/>
                </a:lnTo>
                <a:lnTo>
                  <a:pt x="1195" y="66"/>
                </a:lnTo>
                <a:lnTo>
                  <a:pt x="1194" y="67"/>
                </a:lnTo>
                <a:lnTo>
                  <a:pt x="1200" y="63"/>
                </a:lnTo>
                <a:lnTo>
                  <a:pt x="1199" y="63"/>
                </a:lnTo>
                <a:lnTo>
                  <a:pt x="1205" y="59"/>
                </a:lnTo>
                <a:lnTo>
                  <a:pt x="1204" y="59"/>
                </a:lnTo>
                <a:lnTo>
                  <a:pt x="1210" y="55"/>
                </a:lnTo>
                <a:lnTo>
                  <a:pt x="1215" y="51"/>
                </a:lnTo>
                <a:lnTo>
                  <a:pt x="1220" y="46"/>
                </a:lnTo>
                <a:lnTo>
                  <a:pt x="1224" y="42"/>
                </a:lnTo>
                <a:lnTo>
                  <a:pt x="1229" y="38"/>
                </a:lnTo>
                <a:lnTo>
                  <a:pt x="1233" y="34"/>
                </a:lnTo>
                <a:lnTo>
                  <a:pt x="1236" y="30"/>
                </a:lnTo>
                <a:lnTo>
                  <a:pt x="1237" y="30"/>
                </a:lnTo>
                <a:lnTo>
                  <a:pt x="1239" y="29"/>
                </a:lnTo>
                <a:lnTo>
                  <a:pt x="1240" y="27"/>
                </a:lnTo>
                <a:lnTo>
                  <a:pt x="1241" y="27"/>
                </a:lnTo>
                <a:lnTo>
                  <a:pt x="1243" y="26"/>
                </a:lnTo>
                <a:lnTo>
                  <a:pt x="1243" y="25"/>
                </a:lnTo>
                <a:lnTo>
                  <a:pt x="1245" y="24"/>
                </a:lnTo>
                <a:lnTo>
                  <a:pt x="1246" y="24"/>
                </a:lnTo>
                <a:lnTo>
                  <a:pt x="1249" y="22"/>
                </a:lnTo>
                <a:lnTo>
                  <a:pt x="1252" y="21"/>
                </a:lnTo>
                <a:lnTo>
                  <a:pt x="1253" y="20"/>
                </a:lnTo>
                <a:lnTo>
                  <a:pt x="1257" y="19"/>
                </a:lnTo>
                <a:lnTo>
                  <a:pt x="1258" y="18"/>
                </a:lnTo>
                <a:lnTo>
                  <a:pt x="1262" y="16"/>
                </a:lnTo>
                <a:lnTo>
                  <a:pt x="1259" y="18"/>
                </a:lnTo>
                <a:lnTo>
                  <a:pt x="1261" y="17"/>
                </a:lnTo>
                <a:lnTo>
                  <a:pt x="1262" y="16"/>
                </a:lnTo>
                <a:lnTo>
                  <a:pt x="1264" y="15"/>
                </a:lnTo>
                <a:lnTo>
                  <a:pt x="1270" y="13"/>
                </a:lnTo>
                <a:lnTo>
                  <a:pt x="1276" y="12"/>
                </a:lnTo>
                <a:lnTo>
                  <a:pt x="1277" y="11"/>
                </a:lnTo>
                <a:lnTo>
                  <a:pt x="1283" y="10"/>
                </a:lnTo>
                <a:lnTo>
                  <a:pt x="1284" y="10"/>
                </a:lnTo>
                <a:lnTo>
                  <a:pt x="1290" y="9"/>
                </a:lnTo>
                <a:lnTo>
                  <a:pt x="1291" y="9"/>
                </a:lnTo>
                <a:lnTo>
                  <a:pt x="1297" y="8"/>
                </a:lnTo>
                <a:lnTo>
                  <a:pt x="1295" y="9"/>
                </a:lnTo>
                <a:lnTo>
                  <a:pt x="1298" y="8"/>
                </a:lnTo>
                <a:lnTo>
                  <a:pt x="3874" y="8"/>
                </a:lnTo>
                <a:lnTo>
                  <a:pt x="3876" y="8"/>
                </a:lnTo>
                <a:lnTo>
                  <a:pt x="3882" y="9"/>
                </a:lnTo>
                <a:lnTo>
                  <a:pt x="3883" y="9"/>
                </a:lnTo>
                <a:lnTo>
                  <a:pt x="3888" y="10"/>
                </a:lnTo>
                <a:lnTo>
                  <a:pt x="3889" y="10"/>
                </a:lnTo>
                <a:lnTo>
                  <a:pt x="3895" y="12"/>
                </a:lnTo>
                <a:lnTo>
                  <a:pt x="3896" y="12"/>
                </a:lnTo>
                <a:lnTo>
                  <a:pt x="3901" y="13"/>
                </a:lnTo>
                <a:lnTo>
                  <a:pt x="3905" y="15"/>
                </a:lnTo>
                <a:lnTo>
                  <a:pt x="3907" y="15"/>
                </a:lnTo>
                <a:lnTo>
                  <a:pt x="3905" y="14"/>
                </a:lnTo>
                <a:lnTo>
                  <a:pt x="3906" y="15"/>
                </a:lnTo>
                <a:lnTo>
                  <a:pt x="3909" y="16"/>
                </a:lnTo>
                <a:lnTo>
                  <a:pt x="3910" y="17"/>
                </a:lnTo>
                <a:lnTo>
                  <a:pt x="3916" y="22"/>
                </a:lnTo>
                <a:lnTo>
                  <a:pt x="3909" y="16"/>
                </a:lnTo>
                <a:lnTo>
                  <a:pt x="3913" y="18"/>
                </a:lnTo>
                <a:lnTo>
                  <a:pt x="3914" y="19"/>
                </a:lnTo>
                <a:lnTo>
                  <a:pt x="3918" y="20"/>
                </a:lnTo>
                <a:lnTo>
                  <a:pt x="3919" y="21"/>
                </a:lnTo>
                <a:lnTo>
                  <a:pt x="3922" y="23"/>
                </a:lnTo>
                <a:lnTo>
                  <a:pt x="3923" y="23"/>
                </a:lnTo>
                <a:lnTo>
                  <a:pt x="3927" y="25"/>
                </a:lnTo>
                <a:lnTo>
                  <a:pt x="3928" y="26"/>
                </a:lnTo>
                <a:lnTo>
                  <a:pt x="3929" y="26"/>
                </a:lnTo>
                <a:lnTo>
                  <a:pt x="3930" y="27"/>
                </a:lnTo>
                <a:lnTo>
                  <a:pt x="3932" y="28"/>
                </a:lnTo>
                <a:lnTo>
                  <a:pt x="3933" y="29"/>
                </a:lnTo>
                <a:lnTo>
                  <a:pt x="3934" y="30"/>
                </a:lnTo>
                <a:lnTo>
                  <a:pt x="3935" y="31"/>
                </a:lnTo>
                <a:lnTo>
                  <a:pt x="3936" y="31"/>
                </a:lnTo>
                <a:lnTo>
                  <a:pt x="3937" y="33"/>
                </a:lnTo>
                <a:lnTo>
                  <a:pt x="3939" y="35"/>
                </a:lnTo>
                <a:lnTo>
                  <a:pt x="3943" y="38"/>
                </a:lnTo>
                <a:lnTo>
                  <a:pt x="3943" y="39"/>
                </a:lnTo>
                <a:lnTo>
                  <a:pt x="3947" y="43"/>
                </a:lnTo>
                <a:lnTo>
                  <a:pt x="3952" y="47"/>
                </a:lnTo>
                <a:lnTo>
                  <a:pt x="3956" y="52"/>
                </a:lnTo>
                <a:lnTo>
                  <a:pt x="3956" y="51"/>
                </a:lnTo>
                <a:lnTo>
                  <a:pt x="3961" y="56"/>
                </a:lnTo>
                <a:lnTo>
                  <a:pt x="3966" y="60"/>
                </a:lnTo>
                <a:lnTo>
                  <a:pt x="3971" y="64"/>
                </a:lnTo>
                <a:lnTo>
                  <a:pt x="3977" y="68"/>
                </a:lnTo>
                <a:lnTo>
                  <a:pt x="3976" y="67"/>
                </a:lnTo>
                <a:lnTo>
                  <a:pt x="3982" y="71"/>
                </a:lnTo>
                <a:lnTo>
                  <a:pt x="3981" y="70"/>
                </a:lnTo>
                <a:lnTo>
                  <a:pt x="3984" y="72"/>
                </a:lnTo>
                <a:lnTo>
                  <a:pt x="3983" y="71"/>
                </a:lnTo>
                <a:lnTo>
                  <a:pt x="3986" y="73"/>
                </a:lnTo>
                <a:lnTo>
                  <a:pt x="3985" y="72"/>
                </a:lnTo>
                <a:lnTo>
                  <a:pt x="3988" y="74"/>
                </a:lnTo>
                <a:lnTo>
                  <a:pt x="3987" y="73"/>
                </a:lnTo>
                <a:lnTo>
                  <a:pt x="3990" y="74"/>
                </a:lnTo>
                <a:lnTo>
                  <a:pt x="3988" y="74"/>
                </a:lnTo>
                <a:lnTo>
                  <a:pt x="3992" y="75"/>
                </a:lnTo>
                <a:lnTo>
                  <a:pt x="3990" y="74"/>
                </a:lnTo>
                <a:lnTo>
                  <a:pt x="3993" y="75"/>
                </a:lnTo>
                <a:lnTo>
                  <a:pt x="3990" y="74"/>
                </a:lnTo>
                <a:lnTo>
                  <a:pt x="3994" y="75"/>
                </a:lnTo>
                <a:lnTo>
                  <a:pt x="3991" y="75"/>
                </a:lnTo>
                <a:lnTo>
                  <a:pt x="3994" y="75"/>
                </a:lnTo>
                <a:lnTo>
                  <a:pt x="3993" y="75"/>
                </a:lnTo>
                <a:lnTo>
                  <a:pt x="3994" y="75"/>
                </a:lnTo>
                <a:lnTo>
                  <a:pt x="3995" y="75"/>
                </a:lnTo>
                <a:lnTo>
                  <a:pt x="3998" y="75"/>
                </a:lnTo>
                <a:lnTo>
                  <a:pt x="4001" y="75"/>
                </a:lnTo>
                <a:lnTo>
                  <a:pt x="4005" y="75"/>
                </a:lnTo>
                <a:lnTo>
                  <a:pt x="4011" y="75"/>
                </a:lnTo>
                <a:lnTo>
                  <a:pt x="4019" y="75"/>
                </a:lnTo>
                <a:lnTo>
                  <a:pt x="4029" y="75"/>
                </a:lnTo>
                <a:lnTo>
                  <a:pt x="4041" y="75"/>
                </a:lnTo>
                <a:lnTo>
                  <a:pt x="4055" y="75"/>
                </a:lnTo>
                <a:lnTo>
                  <a:pt x="4072" y="75"/>
                </a:lnTo>
                <a:lnTo>
                  <a:pt x="4092" y="75"/>
                </a:lnTo>
                <a:lnTo>
                  <a:pt x="4103" y="75"/>
                </a:lnTo>
                <a:lnTo>
                  <a:pt x="4114" y="75"/>
                </a:lnTo>
                <a:lnTo>
                  <a:pt x="4127" y="75"/>
                </a:lnTo>
                <a:lnTo>
                  <a:pt x="4140" y="75"/>
                </a:lnTo>
                <a:lnTo>
                  <a:pt x="4155" y="75"/>
                </a:lnTo>
                <a:lnTo>
                  <a:pt x="4170" y="75"/>
                </a:lnTo>
                <a:lnTo>
                  <a:pt x="4186" y="75"/>
                </a:lnTo>
                <a:lnTo>
                  <a:pt x="4203" y="75"/>
                </a:lnTo>
                <a:lnTo>
                  <a:pt x="4221" y="75"/>
                </a:lnTo>
                <a:lnTo>
                  <a:pt x="4240" y="75"/>
                </a:lnTo>
                <a:lnTo>
                  <a:pt x="4260" y="75"/>
                </a:lnTo>
                <a:lnTo>
                  <a:pt x="4281" y="75"/>
                </a:lnTo>
                <a:lnTo>
                  <a:pt x="4303" y="75"/>
                </a:lnTo>
                <a:lnTo>
                  <a:pt x="4326" y="75"/>
                </a:lnTo>
                <a:lnTo>
                  <a:pt x="4351" y="75"/>
                </a:lnTo>
                <a:lnTo>
                  <a:pt x="4376" y="75"/>
                </a:lnTo>
                <a:lnTo>
                  <a:pt x="4403" y="75"/>
                </a:lnTo>
                <a:lnTo>
                  <a:pt x="4431" y="75"/>
                </a:lnTo>
                <a:lnTo>
                  <a:pt x="4460" y="75"/>
                </a:lnTo>
                <a:lnTo>
                  <a:pt x="4491" y="75"/>
                </a:lnTo>
                <a:lnTo>
                  <a:pt x="4522" y="75"/>
                </a:lnTo>
                <a:lnTo>
                  <a:pt x="4555" y="75"/>
                </a:lnTo>
                <a:lnTo>
                  <a:pt x="4590" y="75"/>
                </a:lnTo>
                <a:lnTo>
                  <a:pt x="4626" y="75"/>
                </a:lnTo>
                <a:lnTo>
                  <a:pt x="4663" y="75"/>
                </a:lnTo>
                <a:lnTo>
                  <a:pt x="4702" y="75"/>
                </a:lnTo>
                <a:lnTo>
                  <a:pt x="4742" y="75"/>
                </a:lnTo>
                <a:lnTo>
                  <a:pt x="4783" y="75"/>
                </a:lnTo>
                <a:lnTo>
                  <a:pt x="4826" y="75"/>
                </a:lnTo>
                <a:lnTo>
                  <a:pt x="4871" y="75"/>
                </a:lnTo>
                <a:lnTo>
                  <a:pt x="4917" y="75"/>
                </a:lnTo>
                <a:lnTo>
                  <a:pt x="4965" y="75"/>
                </a:lnTo>
                <a:lnTo>
                  <a:pt x="5014" y="75"/>
                </a:lnTo>
                <a:lnTo>
                  <a:pt x="5065" y="75"/>
                </a:lnTo>
                <a:lnTo>
                  <a:pt x="5118" y="75"/>
                </a:lnTo>
                <a:lnTo>
                  <a:pt x="5173" y="75"/>
                </a:lnTo>
                <a:lnTo>
                  <a:pt x="5173" y="96"/>
                </a:lnTo>
                <a:close/>
              </a:path>
            </a:pathLst>
          </a:custGeom>
          <a:solidFill>
            <a:srgbClr val="FAAC1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fr-FR" sz="2400">
              <a:solidFill>
                <a:srgbClr val="000000"/>
              </a:solidFill>
              <a:latin typeface="Times New Roman" panose="02020603050405020304" pitchFamily="18" charset="0"/>
              <a:cs typeface="Times New Roman" panose="02020603050405020304" pitchFamily="18" charset="0"/>
            </a:endParaRPr>
          </a:p>
        </p:txBody>
      </p:sp>
      <p:sp>
        <p:nvSpPr>
          <p:cNvPr id="7192" name="Text Box 10">
            <a:extLst>
              <a:ext uri="{FF2B5EF4-FFF2-40B4-BE49-F238E27FC236}">
                <a16:creationId xmlns:a16="http://schemas.microsoft.com/office/drawing/2014/main" id="{0158FC97-95E9-4924-BDF3-641DA12661BD}"/>
              </a:ext>
            </a:extLst>
          </p:cNvPr>
          <p:cNvSpPr txBox="1">
            <a:spLocks/>
          </p:cNvSpPr>
          <p:nvPr/>
        </p:nvSpPr>
        <p:spPr bwMode="auto">
          <a:xfrm>
            <a:off x="5080001" y="6326188"/>
            <a:ext cx="6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buNone/>
            </a:pPr>
            <a:endParaRPr lang="en-US" altLang="fr-FR" sz="2400">
              <a:solidFill>
                <a:srgbClr val="000000"/>
              </a:solidFill>
            </a:endParaRPr>
          </a:p>
        </p:txBody>
      </p:sp>
      <p:sp>
        <p:nvSpPr>
          <p:cNvPr id="7193" name="ZoneTexte 2">
            <a:extLst>
              <a:ext uri="{FF2B5EF4-FFF2-40B4-BE49-F238E27FC236}">
                <a16:creationId xmlns:a16="http://schemas.microsoft.com/office/drawing/2014/main" id="{111768F2-97E2-463C-9A8A-F11F9D484D00}"/>
              </a:ext>
            </a:extLst>
          </p:cNvPr>
          <p:cNvSpPr txBox="1">
            <a:spLocks noChangeArrowheads="1"/>
          </p:cNvSpPr>
          <p:nvPr/>
        </p:nvSpPr>
        <p:spPr bwMode="auto">
          <a:xfrm>
            <a:off x="2003425" y="6453189"/>
            <a:ext cx="8210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algn="ctr" rtl="1" fontAlgn="base">
              <a:spcBef>
                <a:spcPct val="0"/>
              </a:spcBef>
              <a:spcAft>
                <a:spcPct val="0"/>
              </a:spcAft>
              <a:buNone/>
            </a:pPr>
            <a:r>
              <a:rPr lang="ar-MA" altLang="fr-FR" sz="1400">
                <a:solidFill>
                  <a:srgbClr val="000000"/>
                </a:solidFill>
              </a:rPr>
              <a:t>مجزوءة مستجدات نظام التربية و التكوين                                                                                                   م. عمر السباعي</a:t>
            </a:r>
            <a:endParaRPr lang="fr-MA" altLang="fr-FR" sz="1400">
              <a:solidFill>
                <a:srgbClr val="000000"/>
              </a:solidFill>
            </a:endParaRPr>
          </a:p>
        </p:txBody>
      </p:sp>
      <p:sp>
        <p:nvSpPr>
          <p:cNvPr id="7194" name="Rectangle 95">
            <a:extLst>
              <a:ext uri="{FF2B5EF4-FFF2-40B4-BE49-F238E27FC236}">
                <a16:creationId xmlns:a16="http://schemas.microsoft.com/office/drawing/2014/main" id="{263D7510-F4D6-42C3-A4D2-72F3F72C6D10}"/>
              </a:ext>
            </a:extLst>
          </p:cNvPr>
          <p:cNvSpPr>
            <a:spLocks/>
          </p:cNvSpPr>
          <p:nvPr/>
        </p:nvSpPr>
        <p:spPr bwMode="auto">
          <a:xfrm>
            <a:off x="1524000" y="0"/>
            <a:ext cx="9144000" cy="693738"/>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buNone/>
            </a:pPr>
            <a:endParaRPr lang="fr-MA" altLang="fr-FR" sz="2400">
              <a:solidFill>
                <a:srgbClr val="000000"/>
              </a:solidFill>
            </a:endParaRPr>
          </a:p>
        </p:txBody>
      </p:sp>
    </p:spTree>
    <p:extLst>
      <p:ext uri="{BB962C8B-B14F-4D97-AF65-F5344CB8AC3E}">
        <p14:creationId xmlns:p14="http://schemas.microsoft.com/office/powerpoint/2010/main" val="15146071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2000"/>
                                        <p:tgtEl>
                                          <p:spTgt spid="9"/>
                                        </p:tgtEl>
                                      </p:cBhvr>
                                    </p:animEffect>
                                  </p:childTnLst>
                                </p:cTn>
                              </p:par>
                            </p:childTnLst>
                          </p:cTn>
                        </p:par>
                        <p:par>
                          <p:cTn id="8" fill="hold" nodeType="afterGroup">
                            <p:stCondLst>
                              <p:cond delay="2000"/>
                            </p:stCondLst>
                            <p:childTnLst>
                              <p:par>
                                <p:cTn id="9" presetID="17" presetClass="entr" presetSubtype="2" fill="hold" grpId="0" nodeType="afterEffect">
                                  <p:stCondLst>
                                    <p:cond delay="0"/>
                                  </p:stCondLst>
                                  <p:childTnLst>
                                    <p:set>
                                      <p:cBhvr>
                                        <p:cTn id="10" dur="1" fill="hold">
                                          <p:stCondLst>
                                            <p:cond delay="0"/>
                                          </p:stCondLst>
                                        </p:cTn>
                                        <p:tgtEl>
                                          <p:spTgt spid="2051"/>
                                        </p:tgtEl>
                                        <p:attrNameLst>
                                          <p:attrName>style.visibility</p:attrName>
                                        </p:attrNameLst>
                                      </p:cBhvr>
                                      <p:to>
                                        <p:strVal val="visible"/>
                                      </p:to>
                                    </p:set>
                                    <p:anim calcmode="lin" valueType="num">
                                      <p:cBhvr>
                                        <p:cTn id="11" dur="1000" fill="hold"/>
                                        <p:tgtEl>
                                          <p:spTgt spid="2051"/>
                                        </p:tgtEl>
                                        <p:attrNameLst>
                                          <p:attrName>ppt_x</p:attrName>
                                        </p:attrNameLst>
                                      </p:cBhvr>
                                      <p:tavLst>
                                        <p:tav tm="0">
                                          <p:val>
                                            <p:strVal val="#ppt_x+#ppt_w/2"/>
                                          </p:val>
                                        </p:tav>
                                        <p:tav tm="100000">
                                          <p:val>
                                            <p:strVal val="#ppt_x"/>
                                          </p:val>
                                        </p:tav>
                                      </p:tavLst>
                                    </p:anim>
                                    <p:anim calcmode="lin" valueType="num">
                                      <p:cBhvr>
                                        <p:cTn id="12" dur="1000" fill="hold"/>
                                        <p:tgtEl>
                                          <p:spTgt spid="2051"/>
                                        </p:tgtEl>
                                        <p:attrNameLst>
                                          <p:attrName>ppt_y</p:attrName>
                                        </p:attrNameLst>
                                      </p:cBhvr>
                                      <p:tavLst>
                                        <p:tav tm="0">
                                          <p:val>
                                            <p:strVal val="#ppt_y"/>
                                          </p:val>
                                        </p:tav>
                                        <p:tav tm="100000">
                                          <p:val>
                                            <p:strVal val="#ppt_y"/>
                                          </p:val>
                                        </p:tav>
                                      </p:tavLst>
                                    </p:anim>
                                    <p:anim calcmode="lin" valueType="num">
                                      <p:cBhvr>
                                        <p:cTn id="13" dur="1000" fill="hold"/>
                                        <p:tgtEl>
                                          <p:spTgt spid="2051"/>
                                        </p:tgtEl>
                                        <p:attrNameLst>
                                          <p:attrName>ppt_w</p:attrName>
                                        </p:attrNameLst>
                                      </p:cBhvr>
                                      <p:tavLst>
                                        <p:tav tm="0">
                                          <p:val>
                                            <p:fltVal val="0"/>
                                          </p:val>
                                        </p:tav>
                                        <p:tav tm="100000">
                                          <p:val>
                                            <p:strVal val="#ppt_w"/>
                                          </p:val>
                                        </p:tav>
                                      </p:tavLst>
                                    </p:anim>
                                    <p:anim calcmode="lin" valueType="num">
                                      <p:cBhvr>
                                        <p:cTn id="14" dur="1000" fill="hold"/>
                                        <p:tgtEl>
                                          <p:spTgt spid="2051"/>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2000" fill="hold"/>
                                        <p:tgtEl>
                                          <p:spTgt spid="11"/>
                                        </p:tgtEl>
                                        <p:attrNameLst>
                                          <p:attrName>ppt_x</p:attrName>
                                        </p:attrNameLst>
                                      </p:cBhvr>
                                      <p:tavLst>
                                        <p:tav tm="0">
                                          <p:val>
                                            <p:strVal val="#ppt_x+#ppt_w/2"/>
                                          </p:val>
                                        </p:tav>
                                        <p:tav tm="100000">
                                          <p:val>
                                            <p:strVal val="#ppt_x"/>
                                          </p:val>
                                        </p:tav>
                                      </p:tavLst>
                                    </p:anim>
                                    <p:anim calcmode="lin" valueType="num">
                                      <p:cBhvr>
                                        <p:cTn id="20" dur="2000" fill="hold"/>
                                        <p:tgtEl>
                                          <p:spTgt spid="11"/>
                                        </p:tgtEl>
                                        <p:attrNameLst>
                                          <p:attrName>ppt_y</p:attrName>
                                        </p:attrNameLst>
                                      </p:cBhvr>
                                      <p:tavLst>
                                        <p:tav tm="0">
                                          <p:val>
                                            <p:strVal val="#ppt_y"/>
                                          </p:val>
                                        </p:tav>
                                        <p:tav tm="100000">
                                          <p:val>
                                            <p:strVal val="#ppt_y"/>
                                          </p:val>
                                        </p:tav>
                                      </p:tavLst>
                                    </p:anim>
                                    <p:anim calcmode="lin" valueType="num">
                                      <p:cBhvr>
                                        <p:cTn id="21" dur="2000" fill="hold"/>
                                        <p:tgtEl>
                                          <p:spTgt spid="11"/>
                                        </p:tgtEl>
                                        <p:attrNameLst>
                                          <p:attrName>ppt_w</p:attrName>
                                        </p:attrNameLst>
                                      </p:cBhvr>
                                      <p:tavLst>
                                        <p:tav tm="0">
                                          <p:val>
                                            <p:fltVal val="0"/>
                                          </p:val>
                                        </p:tav>
                                        <p:tav tm="100000">
                                          <p:val>
                                            <p:strVal val="#ppt_w"/>
                                          </p:val>
                                        </p:tav>
                                      </p:tavLst>
                                    </p:anim>
                                    <p:anim calcmode="lin" valueType="num">
                                      <p:cBhvr>
                                        <p:cTn id="22"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20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xit" presetSubtype="0" fill="hold" grpId="1" nodeType="clickEffect">
                                  <p:stCondLst>
                                    <p:cond delay="0"/>
                                  </p:stCondLst>
                                  <p:childTnLst>
                                    <p:animEffect transition="out" filter="dissolv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052"/>
                                        </p:tgtEl>
                                        <p:attrNameLst>
                                          <p:attrName>style.visibility</p:attrName>
                                        </p:attrNameLst>
                                      </p:cBhvr>
                                      <p:to>
                                        <p:strVal val="visible"/>
                                      </p:to>
                                    </p:set>
                                    <p:animEffect transition="in" filter="wipe(right)">
                                      <p:cBhvr>
                                        <p:cTn id="37" dur="2000"/>
                                        <p:tgtEl>
                                          <p:spTgt spid="20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dissolve">
                                      <p:cBhvr>
                                        <p:cTn id="42" dur="2000"/>
                                        <p:tgtEl>
                                          <p:spTgt spid="12"/>
                                        </p:tgtEl>
                                      </p:cBhvr>
                                    </p:animEffect>
                                  </p:childTnLst>
                                </p:cTn>
                              </p:par>
                            </p:childTnLst>
                          </p:cTn>
                        </p:par>
                        <p:par>
                          <p:cTn id="43" fill="hold" nodeType="afterGroup">
                            <p:stCondLst>
                              <p:cond delay="2000"/>
                            </p:stCondLst>
                            <p:childTnLst>
                              <p:par>
                                <p:cTn id="44" presetID="9"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dissolve">
                                      <p:cBhvr>
                                        <p:cTn id="46" dur="500"/>
                                        <p:tgtEl>
                                          <p:spTgt spid="16"/>
                                        </p:tgtEl>
                                      </p:cBhvr>
                                    </p:animEffect>
                                  </p:childTnLst>
                                </p:cTn>
                              </p:par>
                            </p:childTnLst>
                          </p:cTn>
                        </p:par>
                        <p:par>
                          <p:cTn id="47" fill="hold" nodeType="afterGroup">
                            <p:stCondLst>
                              <p:cond delay="2500"/>
                            </p:stCondLst>
                            <p:childTnLst>
                              <p:par>
                                <p:cTn id="48" presetID="9"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dissolve">
                                      <p:cBhvr>
                                        <p:cTn id="50" dur="500"/>
                                        <p:tgtEl>
                                          <p:spTgt spid="13"/>
                                        </p:tgtEl>
                                      </p:cBhvr>
                                    </p:animEffect>
                                  </p:childTnLst>
                                </p:cTn>
                              </p:par>
                            </p:childTnLst>
                          </p:cTn>
                        </p:par>
                        <p:par>
                          <p:cTn id="51" fill="hold" nodeType="afterGroup">
                            <p:stCondLst>
                              <p:cond delay="3000"/>
                            </p:stCondLst>
                            <p:childTnLst>
                              <p:par>
                                <p:cTn id="52" presetID="9"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dissolve">
                                      <p:cBhvr>
                                        <p:cTn id="54" dur="500"/>
                                        <p:tgtEl>
                                          <p:spTgt spid="14"/>
                                        </p:tgtEl>
                                      </p:cBhvr>
                                    </p:animEffect>
                                  </p:childTnLst>
                                </p:cTn>
                              </p:par>
                            </p:childTnLst>
                          </p:cTn>
                        </p:par>
                        <p:par>
                          <p:cTn id="55" fill="hold" nodeType="afterGroup">
                            <p:stCondLst>
                              <p:cond delay="3500"/>
                            </p:stCondLst>
                            <p:childTnLst>
                              <p:par>
                                <p:cTn id="56" presetID="9"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dissolve">
                                      <p:cBhvr>
                                        <p:cTn id="58" dur="500"/>
                                        <p:tgtEl>
                                          <p:spTgt spid="15"/>
                                        </p:tgtEl>
                                      </p:cBhvr>
                                    </p:animEffect>
                                  </p:childTnLst>
                                </p:cTn>
                              </p:par>
                            </p:childTnLst>
                          </p:cTn>
                        </p:par>
                        <p:par>
                          <p:cTn id="59" fill="hold" nodeType="afterGroup">
                            <p:stCondLst>
                              <p:cond delay="4000"/>
                            </p:stCondLst>
                            <p:childTnLst>
                              <p:par>
                                <p:cTn id="60" presetID="9"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dissolve">
                                      <p:cBhvr>
                                        <p:cTn id="62" dur="500"/>
                                        <p:tgtEl>
                                          <p:spTgt spid="17"/>
                                        </p:tgtEl>
                                      </p:cBhvr>
                                    </p:animEffect>
                                  </p:childTnLst>
                                </p:cTn>
                              </p:par>
                            </p:childTnLst>
                          </p:cTn>
                        </p:par>
                        <p:par>
                          <p:cTn id="63" fill="hold" nodeType="afterGroup">
                            <p:stCondLst>
                              <p:cond delay="4500"/>
                            </p:stCondLst>
                            <p:childTnLst>
                              <p:par>
                                <p:cTn id="64" presetID="9"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dissolve">
                                      <p:cBhvr>
                                        <p:cTn id="66" dur="500"/>
                                        <p:tgtEl>
                                          <p:spTgt spid="18"/>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dissolve">
                                      <p:cBhvr>
                                        <p:cTn id="71" dur="500"/>
                                        <p:tgtEl>
                                          <p:spTgt spid="10"/>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9" presetClass="exit" presetSubtype="0" fill="hold" grpId="1" nodeType="clickEffect">
                                  <p:stCondLst>
                                    <p:cond delay="0"/>
                                  </p:stCondLst>
                                  <p:childTnLst>
                                    <p:animEffect transition="out" filter="dissolve">
                                      <p:cBhvr>
                                        <p:cTn id="75" dur="500"/>
                                        <p:tgtEl>
                                          <p:spTgt spid="10"/>
                                        </p:tgtEl>
                                      </p:cBhvr>
                                    </p:animEffect>
                                    <p:set>
                                      <p:cBhvr>
                                        <p:cTn id="76" dur="1" fill="hold">
                                          <p:stCondLst>
                                            <p:cond delay="499"/>
                                          </p:stCondLst>
                                        </p:cTn>
                                        <p:tgtEl>
                                          <p:spTgt spid="10"/>
                                        </p:tgtEl>
                                        <p:attrNameLst>
                                          <p:attrName>style.visibility</p:attrName>
                                        </p:attrNameLst>
                                      </p:cBhvr>
                                      <p:to>
                                        <p:strVal val="hidden"/>
                                      </p:to>
                                    </p:se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2" fill="hold" grpId="0" nodeType="clickEffect">
                                  <p:stCondLst>
                                    <p:cond delay="0"/>
                                  </p:stCondLst>
                                  <p:childTnLst>
                                    <p:set>
                                      <p:cBhvr>
                                        <p:cTn id="80" dur="1" fill="hold">
                                          <p:stCondLst>
                                            <p:cond delay="0"/>
                                          </p:stCondLst>
                                        </p:cTn>
                                        <p:tgtEl>
                                          <p:spTgt spid="2053"/>
                                        </p:tgtEl>
                                        <p:attrNameLst>
                                          <p:attrName>style.visibility</p:attrName>
                                        </p:attrNameLst>
                                      </p:cBhvr>
                                      <p:to>
                                        <p:strVal val="visible"/>
                                      </p:to>
                                    </p:set>
                                    <p:animEffect transition="in" filter="wipe(right)">
                                      <p:cBhvr>
                                        <p:cTn id="81" dur="2000"/>
                                        <p:tgtEl>
                                          <p:spTgt spid="2053"/>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dissolve">
                                      <p:cBhvr>
                                        <p:cTn id="86" dur="2000"/>
                                        <p:tgtEl>
                                          <p:spTgt spid="19"/>
                                        </p:tgtEl>
                                      </p:cBhvr>
                                    </p:animEffect>
                                  </p:childTnLst>
                                </p:cTn>
                              </p:par>
                            </p:childTnLst>
                          </p:cTn>
                        </p:par>
                        <p:par>
                          <p:cTn id="87" fill="hold" nodeType="afterGroup">
                            <p:stCondLst>
                              <p:cond delay="2000"/>
                            </p:stCondLst>
                            <p:childTnLst>
                              <p:par>
                                <p:cTn id="88" presetID="9" presetClass="entr" presetSubtype="0"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dissolve">
                                      <p:cBhvr>
                                        <p:cTn id="90" dur="2000"/>
                                        <p:tgtEl>
                                          <p:spTgt spid="20"/>
                                        </p:tgtEl>
                                      </p:cBhvr>
                                    </p:animEffect>
                                  </p:childTnLst>
                                </p:cTn>
                              </p:par>
                            </p:childTnLst>
                          </p:cTn>
                        </p:par>
                        <p:par>
                          <p:cTn id="91" fill="hold" nodeType="afterGroup">
                            <p:stCondLst>
                              <p:cond delay="4000"/>
                            </p:stCondLst>
                            <p:childTnLst>
                              <p:par>
                                <p:cTn id="92" presetID="9" presetClass="entr" presetSubtype="0"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dissolve">
                                      <p:cBhvr>
                                        <p:cTn id="94" dur="2000"/>
                                        <p:tgtEl>
                                          <p:spTgt spid="21"/>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9" presetClass="entr" presetSubtype="0" fill="hold" grpId="0" nodeType="click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dissolve">
                                      <p:cBhvr>
                                        <p:cTn id="99" dur="2000"/>
                                        <p:tgtEl>
                                          <p:spTgt spid="22"/>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9" presetClass="exit" presetSubtype="0" fill="hold" grpId="1" nodeType="clickEffect">
                                  <p:stCondLst>
                                    <p:cond delay="0"/>
                                  </p:stCondLst>
                                  <p:childTnLst>
                                    <p:animEffect transition="out" filter="dissolve">
                                      <p:cBhvr>
                                        <p:cTn id="103" dur="500"/>
                                        <p:tgtEl>
                                          <p:spTgt spid="22"/>
                                        </p:tgtEl>
                                      </p:cBhvr>
                                    </p:animEffect>
                                    <p:set>
                                      <p:cBhvr>
                                        <p:cTn id="104" dur="1" fill="hold">
                                          <p:stCondLst>
                                            <p:cond delay="499"/>
                                          </p:stCondLst>
                                        </p:cTn>
                                        <p:tgtEl>
                                          <p:spTgt spid="22"/>
                                        </p:tgtEl>
                                        <p:attrNameLst>
                                          <p:attrName>style.visibility</p:attrName>
                                        </p:attrNameLst>
                                      </p:cBhvr>
                                      <p:to>
                                        <p:strVal val="hidden"/>
                                      </p:to>
                                    </p:se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9" presetClass="entr" presetSubtype="0" fill="hold" grpId="0" nodeType="click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dissolve">
                                      <p:cBhvr>
                                        <p:cTn id="109" dur="2000"/>
                                        <p:tgtEl>
                                          <p:spTgt spid="23"/>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9" presetClass="exit" presetSubtype="0" fill="hold" grpId="1" nodeType="clickEffect">
                                  <p:stCondLst>
                                    <p:cond delay="0"/>
                                  </p:stCondLst>
                                  <p:childTnLst>
                                    <p:animEffect transition="out" filter="dissolve">
                                      <p:cBhvr>
                                        <p:cTn id="113" dur="500"/>
                                        <p:tgtEl>
                                          <p:spTgt spid="23"/>
                                        </p:tgtEl>
                                      </p:cBhvr>
                                    </p:animEffect>
                                    <p:set>
                                      <p:cBhvr>
                                        <p:cTn id="114" dur="1" fill="hold">
                                          <p:stCondLst>
                                            <p:cond delay="499"/>
                                          </p:stCondLst>
                                        </p:cTn>
                                        <p:tgtEl>
                                          <p:spTgt spid="23"/>
                                        </p:tgtEl>
                                        <p:attrNameLst>
                                          <p:attrName>style.visibility</p:attrName>
                                        </p:attrNameLst>
                                      </p:cBhvr>
                                      <p:to>
                                        <p:strVal val="hidden"/>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9" presetClass="entr" presetSubtype="0" fill="hold" grpId="0" nodeType="click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dissolve">
                                      <p:cBhvr>
                                        <p:cTn id="119" dur="2000"/>
                                        <p:tgtEl>
                                          <p:spTgt spid="24"/>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9" presetClass="exit" presetSubtype="0" fill="hold" grpId="1" nodeType="clickEffect">
                                  <p:stCondLst>
                                    <p:cond delay="0"/>
                                  </p:stCondLst>
                                  <p:childTnLst>
                                    <p:animEffect transition="out" filter="dissolve">
                                      <p:cBhvr>
                                        <p:cTn id="123" dur="500"/>
                                        <p:tgtEl>
                                          <p:spTgt spid="24"/>
                                        </p:tgtEl>
                                      </p:cBhvr>
                                    </p:animEffect>
                                    <p:set>
                                      <p:cBhvr>
                                        <p:cTn id="124"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p:bldP spid="2053" grpId="0"/>
      <p:bldP spid="9" grpId="0"/>
      <p:bldP spid="11" grpId="0" animBg="1"/>
      <p:bldP spid="12" grpId="0" animBg="1"/>
      <p:bldP spid="13" grpId="0" animBg="1"/>
      <p:bldP spid="14" grpId="0" animBg="1"/>
      <p:bldP spid="15" grpId="0" animBg="1"/>
      <p:bldP spid="16" grpId="0" animBg="1"/>
      <p:bldP spid="17" grpId="0" animBg="1"/>
      <p:bldP spid="18" grpId="0" animBg="1"/>
      <p:bldP spid="10" grpId="0" animBg="1"/>
      <p:bldP spid="10" grpId="1" animBg="1"/>
      <p:bldP spid="19" grpId="0" animBg="1"/>
      <p:bldP spid="20" grpId="0" animBg="1"/>
      <p:bldP spid="21" grpId="0" animBg="1"/>
      <p:bldP spid="22" grpId="0" animBg="1"/>
      <p:bldP spid="22" grpId="1" animBg="1"/>
      <p:bldP spid="23" grpId="0" animBg="1"/>
      <p:bldP spid="23" grpId="1" animBg="1"/>
      <p:bldP spid="24" grpId="0" animBg="1"/>
      <p:bldP spid="24" grpId="1" animBg="1"/>
      <p:bldP spid="8" grpId="0" animBg="1"/>
      <p:bldP spid="8"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FB3AD70C-0187-48D5-845A-0586A98E9288}"/>
              </a:ext>
            </a:extLst>
          </p:cNvPr>
          <p:cNvPicPr>
            <a:picLocks noGrp="1" noChangeAspect="1"/>
          </p:cNvPicPr>
          <p:nvPr>
            <p:ph idx="1"/>
          </p:nvPr>
        </p:nvPicPr>
        <p:blipFill>
          <a:blip r:embed="rId2"/>
          <a:stretch>
            <a:fillRect/>
          </a:stretch>
        </p:blipFill>
        <p:spPr>
          <a:xfrm>
            <a:off x="1265876" y="1413216"/>
            <a:ext cx="8676409" cy="2636270"/>
          </a:xfrm>
          <a:prstGeom prst="rect">
            <a:avLst/>
          </a:prstGeom>
        </p:spPr>
      </p:pic>
      <p:sp>
        <p:nvSpPr>
          <p:cNvPr id="3" name="Espace réservé du numéro de diapositive 2">
            <a:extLst>
              <a:ext uri="{FF2B5EF4-FFF2-40B4-BE49-F238E27FC236}">
                <a16:creationId xmlns:a16="http://schemas.microsoft.com/office/drawing/2014/main" id="{E1295EB2-9E2F-4F4D-A8B9-7F69451C0140}"/>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40</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C7A8D360-DDB2-454C-9A91-91E089647817}"/>
              </a:ext>
            </a:extLst>
          </p:cNvPr>
          <p:cNvSpPr>
            <a:spLocks noGrp="1"/>
          </p:cNvSpPr>
          <p:nvPr>
            <p:ph type="body" sz="quarter" idx="13"/>
          </p:nvPr>
        </p:nvSpPr>
        <p:spPr/>
        <p:txBody>
          <a:bodyPr/>
          <a:lstStyle/>
          <a:p>
            <a:r>
              <a:rPr lang="ar-SA" sz="4400" dirty="0"/>
              <a:t>المجال الأول</a:t>
            </a:r>
            <a:endParaRPr lang="fr-FR" sz="4400" dirty="0"/>
          </a:p>
        </p:txBody>
      </p:sp>
    </p:spTree>
    <p:extLst>
      <p:ext uri="{BB962C8B-B14F-4D97-AF65-F5344CB8AC3E}">
        <p14:creationId xmlns:p14="http://schemas.microsoft.com/office/powerpoint/2010/main" val="13111086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FFDDF5CC-5EAF-46A6-AF40-421385AD4084}"/>
              </a:ext>
            </a:extLst>
          </p:cNvPr>
          <p:cNvPicPr>
            <a:picLocks noGrp="1" noChangeAspect="1"/>
          </p:cNvPicPr>
          <p:nvPr>
            <p:ph idx="1"/>
          </p:nvPr>
        </p:nvPicPr>
        <p:blipFill>
          <a:blip r:embed="rId2"/>
          <a:stretch>
            <a:fillRect/>
          </a:stretch>
        </p:blipFill>
        <p:spPr>
          <a:xfrm>
            <a:off x="-120074" y="104932"/>
            <a:ext cx="12361716" cy="6753067"/>
          </a:xfrm>
          <a:prstGeom prst="rect">
            <a:avLst/>
          </a:prstGeom>
        </p:spPr>
      </p:pic>
      <p:sp>
        <p:nvSpPr>
          <p:cNvPr id="3" name="Espace réservé du numéro de diapositive 2">
            <a:extLst>
              <a:ext uri="{FF2B5EF4-FFF2-40B4-BE49-F238E27FC236}">
                <a16:creationId xmlns:a16="http://schemas.microsoft.com/office/drawing/2014/main" id="{C0CEC2C2-6755-4990-83F2-C39E6B6F8D53}"/>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41</a:t>
            </a:fld>
            <a:endParaRPr lang="fr-FR">
              <a:solidFill>
                <a:prstClr val="black">
                  <a:tint val="75000"/>
                </a:prstClr>
              </a:solidFill>
            </a:endParaRPr>
          </a:p>
        </p:txBody>
      </p:sp>
    </p:spTree>
    <p:extLst>
      <p:ext uri="{BB962C8B-B14F-4D97-AF65-F5344CB8AC3E}">
        <p14:creationId xmlns:p14="http://schemas.microsoft.com/office/powerpoint/2010/main" val="41446200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16999A18-809E-40FC-88E5-41DEA5252921}"/>
              </a:ext>
            </a:extLst>
          </p:cNvPr>
          <p:cNvPicPr>
            <a:picLocks noGrp="1" noChangeAspect="1"/>
          </p:cNvPicPr>
          <p:nvPr>
            <p:ph idx="1"/>
          </p:nvPr>
        </p:nvPicPr>
        <p:blipFill>
          <a:blip r:embed="rId2"/>
          <a:stretch>
            <a:fillRect/>
          </a:stretch>
        </p:blipFill>
        <p:spPr>
          <a:xfrm>
            <a:off x="2773" y="0"/>
            <a:ext cx="12189228" cy="6820163"/>
          </a:xfrm>
          <a:prstGeom prst="rect">
            <a:avLst/>
          </a:prstGeom>
        </p:spPr>
      </p:pic>
      <p:sp>
        <p:nvSpPr>
          <p:cNvPr id="3" name="Espace réservé du numéro de diapositive 2">
            <a:extLst>
              <a:ext uri="{FF2B5EF4-FFF2-40B4-BE49-F238E27FC236}">
                <a16:creationId xmlns:a16="http://schemas.microsoft.com/office/drawing/2014/main" id="{42FB3053-E007-4B54-AF7F-8DF2ED992179}"/>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42</a:t>
            </a:fld>
            <a:endParaRPr lang="fr-FR">
              <a:solidFill>
                <a:prstClr val="black">
                  <a:tint val="75000"/>
                </a:prstClr>
              </a:solidFill>
            </a:endParaRPr>
          </a:p>
        </p:txBody>
      </p:sp>
    </p:spTree>
    <p:extLst>
      <p:ext uri="{BB962C8B-B14F-4D97-AF65-F5344CB8AC3E}">
        <p14:creationId xmlns:p14="http://schemas.microsoft.com/office/powerpoint/2010/main" val="15653669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A1F7C543-77DF-4578-BD90-26362A325953}"/>
              </a:ext>
            </a:extLst>
          </p:cNvPr>
          <p:cNvPicPr>
            <a:picLocks noGrp="1" noChangeAspect="1"/>
          </p:cNvPicPr>
          <p:nvPr>
            <p:ph idx="1"/>
          </p:nvPr>
        </p:nvPicPr>
        <p:blipFill>
          <a:blip r:embed="rId2"/>
          <a:stretch>
            <a:fillRect/>
          </a:stretch>
        </p:blipFill>
        <p:spPr>
          <a:xfrm>
            <a:off x="1" y="-22740"/>
            <a:ext cx="12191999" cy="7032887"/>
          </a:xfrm>
          <a:prstGeom prst="rect">
            <a:avLst/>
          </a:prstGeom>
        </p:spPr>
      </p:pic>
      <p:sp>
        <p:nvSpPr>
          <p:cNvPr id="3" name="Espace réservé du numéro de diapositive 2">
            <a:extLst>
              <a:ext uri="{FF2B5EF4-FFF2-40B4-BE49-F238E27FC236}">
                <a16:creationId xmlns:a16="http://schemas.microsoft.com/office/drawing/2014/main" id="{A425DE32-5C2C-4B29-AF70-77E120DFA84D}"/>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43</a:t>
            </a:fld>
            <a:endParaRPr lang="fr-FR">
              <a:solidFill>
                <a:prstClr val="black">
                  <a:tint val="75000"/>
                </a:prstClr>
              </a:solidFill>
            </a:endParaRPr>
          </a:p>
        </p:txBody>
      </p:sp>
    </p:spTree>
    <p:extLst>
      <p:ext uri="{BB962C8B-B14F-4D97-AF65-F5344CB8AC3E}">
        <p14:creationId xmlns:p14="http://schemas.microsoft.com/office/powerpoint/2010/main" val="3887270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208BCD22-8D66-4C42-B18E-CC84A626C51D}"/>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44</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2B42D46B-A0E6-4F54-BC38-36E3EDB9405C}"/>
              </a:ext>
            </a:extLst>
          </p:cNvPr>
          <p:cNvSpPr>
            <a:spLocks noGrp="1"/>
          </p:cNvSpPr>
          <p:nvPr>
            <p:ph type="body" sz="quarter" idx="13"/>
          </p:nvPr>
        </p:nvSpPr>
        <p:spPr/>
        <p:txBody>
          <a:bodyPr/>
          <a:lstStyle/>
          <a:p>
            <a:endParaRPr lang="fr-FR"/>
          </a:p>
        </p:txBody>
      </p:sp>
      <p:pic>
        <p:nvPicPr>
          <p:cNvPr id="8" name="Espace réservé du contenu 7">
            <a:extLst>
              <a:ext uri="{FF2B5EF4-FFF2-40B4-BE49-F238E27FC236}">
                <a16:creationId xmlns:a16="http://schemas.microsoft.com/office/drawing/2014/main" id="{F9B8F36F-A491-418F-8655-9D7C0F197A84}"/>
              </a:ext>
            </a:extLst>
          </p:cNvPr>
          <p:cNvPicPr>
            <a:picLocks noGrp="1" noChangeAspect="1"/>
          </p:cNvPicPr>
          <p:nvPr>
            <p:ph idx="1"/>
          </p:nvPr>
        </p:nvPicPr>
        <p:blipFill>
          <a:blip r:embed="rId2"/>
          <a:stretch>
            <a:fillRect/>
          </a:stretch>
        </p:blipFill>
        <p:spPr>
          <a:xfrm>
            <a:off x="1" y="0"/>
            <a:ext cx="12191999" cy="6857999"/>
          </a:xfrm>
          <a:prstGeom prst="rect">
            <a:avLst/>
          </a:prstGeom>
        </p:spPr>
      </p:pic>
    </p:spTree>
    <p:extLst>
      <p:ext uri="{BB962C8B-B14F-4D97-AF65-F5344CB8AC3E}">
        <p14:creationId xmlns:p14="http://schemas.microsoft.com/office/powerpoint/2010/main" val="27462405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9945D278-B043-4329-965E-93B4E83726E6}"/>
              </a:ext>
            </a:extLst>
          </p:cNvPr>
          <p:cNvPicPr>
            <a:picLocks noGrp="1" noChangeAspect="1"/>
          </p:cNvPicPr>
          <p:nvPr>
            <p:ph idx="1"/>
          </p:nvPr>
        </p:nvPicPr>
        <p:blipFill>
          <a:blip r:embed="rId2"/>
          <a:stretch>
            <a:fillRect/>
          </a:stretch>
        </p:blipFill>
        <p:spPr>
          <a:xfrm>
            <a:off x="-6273" y="0"/>
            <a:ext cx="12198274" cy="6858000"/>
          </a:xfrm>
          <a:prstGeom prst="rect">
            <a:avLst/>
          </a:prstGeom>
        </p:spPr>
      </p:pic>
      <p:sp>
        <p:nvSpPr>
          <p:cNvPr id="3" name="Espace réservé du numéro de diapositive 2">
            <a:extLst>
              <a:ext uri="{FF2B5EF4-FFF2-40B4-BE49-F238E27FC236}">
                <a16:creationId xmlns:a16="http://schemas.microsoft.com/office/drawing/2014/main" id="{D5CD471E-2DF4-4B0A-9624-376C15B23552}"/>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45</a:t>
            </a:fld>
            <a:endParaRPr lang="fr-FR">
              <a:solidFill>
                <a:prstClr val="black">
                  <a:tint val="75000"/>
                </a:prstClr>
              </a:solidFill>
            </a:endParaRPr>
          </a:p>
        </p:txBody>
      </p:sp>
    </p:spTree>
    <p:extLst>
      <p:ext uri="{BB962C8B-B14F-4D97-AF65-F5344CB8AC3E}">
        <p14:creationId xmlns:p14="http://schemas.microsoft.com/office/powerpoint/2010/main" val="2152434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92D36886-72ED-4C4C-BEAA-EA81DA545C95}"/>
              </a:ext>
            </a:extLst>
          </p:cNvPr>
          <p:cNvPicPr>
            <a:picLocks noGrp="1" noChangeAspect="1"/>
          </p:cNvPicPr>
          <p:nvPr>
            <p:ph idx="1"/>
          </p:nvPr>
        </p:nvPicPr>
        <p:blipFill>
          <a:blip r:embed="rId2"/>
          <a:stretch>
            <a:fillRect/>
          </a:stretch>
        </p:blipFill>
        <p:spPr>
          <a:xfrm>
            <a:off x="0" y="0"/>
            <a:ext cx="12192000" cy="6857999"/>
          </a:xfrm>
          <a:prstGeom prst="rect">
            <a:avLst/>
          </a:prstGeom>
        </p:spPr>
      </p:pic>
      <p:sp>
        <p:nvSpPr>
          <p:cNvPr id="3" name="Espace réservé du numéro de diapositive 2">
            <a:extLst>
              <a:ext uri="{FF2B5EF4-FFF2-40B4-BE49-F238E27FC236}">
                <a16:creationId xmlns:a16="http://schemas.microsoft.com/office/drawing/2014/main" id="{E133DB2F-7FFF-4B9D-8442-762BEFA6C25B}"/>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46</a:t>
            </a:fld>
            <a:endParaRPr lang="fr-FR">
              <a:solidFill>
                <a:prstClr val="black">
                  <a:tint val="75000"/>
                </a:prstClr>
              </a:solidFill>
            </a:endParaRPr>
          </a:p>
        </p:txBody>
      </p:sp>
    </p:spTree>
    <p:extLst>
      <p:ext uri="{BB962C8B-B14F-4D97-AF65-F5344CB8AC3E}">
        <p14:creationId xmlns:p14="http://schemas.microsoft.com/office/powerpoint/2010/main" val="3398968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B6CAB61D-789C-4A25-8545-D7F38451974E}"/>
              </a:ext>
            </a:extLst>
          </p:cNvPr>
          <p:cNvPicPr>
            <a:picLocks noGrp="1" noChangeAspect="1"/>
          </p:cNvPicPr>
          <p:nvPr>
            <p:ph idx="1"/>
          </p:nvPr>
        </p:nvPicPr>
        <p:blipFill>
          <a:blip r:embed="rId2"/>
          <a:stretch>
            <a:fillRect/>
          </a:stretch>
        </p:blipFill>
        <p:spPr>
          <a:xfrm>
            <a:off x="0" y="1"/>
            <a:ext cx="12191999" cy="6858000"/>
          </a:xfrm>
          <a:prstGeom prst="rect">
            <a:avLst/>
          </a:prstGeom>
        </p:spPr>
      </p:pic>
      <p:sp>
        <p:nvSpPr>
          <p:cNvPr id="3" name="Espace réservé du numéro de diapositive 2">
            <a:extLst>
              <a:ext uri="{FF2B5EF4-FFF2-40B4-BE49-F238E27FC236}">
                <a16:creationId xmlns:a16="http://schemas.microsoft.com/office/drawing/2014/main" id="{702DEE3A-3B57-4135-AE39-E03F80435C00}"/>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47</a:t>
            </a:fld>
            <a:endParaRPr lang="fr-FR">
              <a:solidFill>
                <a:prstClr val="black">
                  <a:tint val="75000"/>
                </a:prstClr>
              </a:solidFill>
            </a:endParaRPr>
          </a:p>
        </p:txBody>
      </p:sp>
    </p:spTree>
    <p:extLst>
      <p:ext uri="{BB962C8B-B14F-4D97-AF65-F5344CB8AC3E}">
        <p14:creationId xmlns:p14="http://schemas.microsoft.com/office/powerpoint/2010/main" val="10715780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EF2373B-13E0-4B40-BA81-CBEC4520CF17}"/>
              </a:ext>
            </a:extLst>
          </p:cNvPr>
          <p:cNvPicPr>
            <a:picLocks noGrp="1" noChangeAspect="1"/>
          </p:cNvPicPr>
          <p:nvPr>
            <p:ph idx="1"/>
          </p:nvPr>
        </p:nvPicPr>
        <p:blipFill>
          <a:blip r:embed="rId2"/>
          <a:stretch>
            <a:fillRect/>
          </a:stretch>
        </p:blipFill>
        <p:spPr>
          <a:xfrm>
            <a:off x="1149347" y="1"/>
            <a:ext cx="10416009" cy="3860800"/>
          </a:xfrm>
          <a:prstGeom prst="rect">
            <a:avLst/>
          </a:prstGeom>
        </p:spPr>
      </p:pic>
      <p:sp>
        <p:nvSpPr>
          <p:cNvPr id="3" name="Espace réservé du numéro de diapositive 2">
            <a:extLst>
              <a:ext uri="{FF2B5EF4-FFF2-40B4-BE49-F238E27FC236}">
                <a16:creationId xmlns:a16="http://schemas.microsoft.com/office/drawing/2014/main" id="{63E1C00A-7A46-4CD4-BC59-CC5B4E288219}"/>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48</a:t>
            </a:fld>
            <a:endParaRPr lang="fr-FR">
              <a:solidFill>
                <a:prstClr val="black">
                  <a:tint val="75000"/>
                </a:prstClr>
              </a:solidFill>
            </a:endParaRPr>
          </a:p>
        </p:txBody>
      </p:sp>
      <p:pic>
        <p:nvPicPr>
          <p:cNvPr id="6" name="Image 5">
            <a:extLst>
              <a:ext uri="{FF2B5EF4-FFF2-40B4-BE49-F238E27FC236}">
                <a16:creationId xmlns:a16="http://schemas.microsoft.com/office/drawing/2014/main" id="{EB8FCA35-F456-41BB-8438-0FCF973F07E7}"/>
              </a:ext>
            </a:extLst>
          </p:cNvPr>
          <p:cNvPicPr>
            <a:picLocks noChangeAspect="1"/>
          </p:cNvPicPr>
          <p:nvPr/>
        </p:nvPicPr>
        <p:blipFill>
          <a:blip r:embed="rId3"/>
          <a:stretch>
            <a:fillRect/>
          </a:stretch>
        </p:blipFill>
        <p:spPr>
          <a:xfrm>
            <a:off x="2231019" y="4403489"/>
            <a:ext cx="8367920" cy="2270253"/>
          </a:xfrm>
          <a:prstGeom prst="rect">
            <a:avLst/>
          </a:prstGeom>
        </p:spPr>
      </p:pic>
    </p:spTree>
    <p:extLst>
      <p:ext uri="{BB962C8B-B14F-4D97-AF65-F5344CB8AC3E}">
        <p14:creationId xmlns:p14="http://schemas.microsoft.com/office/powerpoint/2010/main" val="23602894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F247B76F-B507-4925-93B6-B11BFDCCA95A}"/>
              </a:ext>
            </a:extLst>
          </p:cNvPr>
          <p:cNvPicPr>
            <a:picLocks noGrp="1" noChangeAspect="1"/>
          </p:cNvPicPr>
          <p:nvPr>
            <p:ph idx="1"/>
          </p:nvPr>
        </p:nvPicPr>
        <p:blipFill>
          <a:blip r:embed="rId2"/>
          <a:stretch>
            <a:fillRect/>
          </a:stretch>
        </p:blipFill>
        <p:spPr>
          <a:xfrm>
            <a:off x="1" y="1"/>
            <a:ext cx="12191999" cy="6858000"/>
          </a:xfrm>
          <a:prstGeom prst="rect">
            <a:avLst/>
          </a:prstGeom>
        </p:spPr>
      </p:pic>
      <p:sp>
        <p:nvSpPr>
          <p:cNvPr id="3" name="Espace réservé du numéro de diapositive 2">
            <a:extLst>
              <a:ext uri="{FF2B5EF4-FFF2-40B4-BE49-F238E27FC236}">
                <a16:creationId xmlns:a16="http://schemas.microsoft.com/office/drawing/2014/main" id="{9186C42F-A019-41A1-B5E7-A2D94958D43A}"/>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49</a:t>
            </a:fld>
            <a:endParaRPr lang="fr-FR">
              <a:solidFill>
                <a:prstClr val="black">
                  <a:tint val="75000"/>
                </a:prstClr>
              </a:solidFill>
            </a:endParaRPr>
          </a:p>
        </p:txBody>
      </p:sp>
      <p:sp>
        <p:nvSpPr>
          <p:cNvPr id="6" name="ZoneTexte 5">
            <a:extLst>
              <a:ext uri="{FF2B5EF4-FFF2-40B4-BE49-F238E27FC236}">
                <a16:creationId xmlns:a16="http://schemas.microsoft.com/office/drawing/2014/main" id="{919F0FB7-E55E-4134-B415-5D322E097541}"/>
              </a:ext>
            </a:extLst>
          </p:cNvPr>
          <p:cNvSpPr txBox="1"/>
          <p:nvPr/>
        </p:nvSpPr>
        <p:spPr>
          <a:xfrm>
            <a:off x="10755086" y="4354286"/>
            <a:ext cx="1233714" cy="954107"/>
          </a:xfrm>
          <a:prstGeom prst="rect">
            <a:avLst/>
          </a:prstGeom>
          <a:noFill/>
        </p:spPr>
        <p:txBody>
          <a:bodyPr wrap="square" rtlCol="0">
            <a:spAutoFit/>
          </a:bodyPr>
          <a:lstStyle/>
          <a:p>
            <a:pPr algn="ctr"/>
            <a:r>
              <a:rPr lang="ar-SA" sz="2800" b="1" i="1" dirty="0">
                <a:effectLst>
                  <a:outerShdw blurRad="38100" dist="38100" dir="2700000" algn="tl">
                    <a:srgbClr val="000000">
                      <a:alpha val="43137"/>
                    </a:srgbClr>
                  </a:outerShdw>
                </a:effectLst>
              </a:rPr>
              <a:t>النتائج المنتظرة</a:t>
            </a:r>
            <a:endParaRPr lang="fr-FR" sz="2800"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2070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a:extLst>
              <a:ext uri="{FF2B5EF4-FFF2-40B4-BE49-F238E27FC236}">
                <a16:creationId xmlns:a16="http://schemas.microsoft.com/office/drawing/2014/main" id="{07B39E07-E0D2-4C46-8FD1-3427C28F3FA4}"/>
              </a:ext>
            </a:extLst>
          </p:cNvPr>
          <p:cNvSpPr txBox="1">
            <a:spLocks noGrp="1" noChangeArrowheads="1"/>
          </p:cNvSpPr>
          <p:nvPr>
            <p:ph idx="1"/>
          </p:nvPr>
        </p:nvSpPr>
        <p:spPr bwMode="auto">
          <a:xfrm>
            <a:off x="794884" y="656897"/>
            <a:ext cx="10363200" cy="2095958"/>
          </a:xfrm>
          <a:prstGeom prst="rect">
            <a:avLst/>
          </a:prstGeom>
          <a:solidFill>
            <a:schemeClr val="bg1"/>
          </a:solidFill>
          <a:ln w="9525">
            <a:noFill/>
            <a:miter lim="800000"/>
            <a:headEnd/>
            <a:tailEnd/>
          </a:ln>
        </p:spPr>
        <p:txBody>
          <a:bodyPr>
            <a:spAutoFit/>
          </a:bodyPr>
          <a:lstStyle/>
          <a:p>
            <a:pPr algn="r" rtl="1">
              <a:defRPr/>
            </a:pPr>
            <a:r>
              <a:rPr lang="ar-MA" sz="2100" b="1" dirty="0">
                <a:solidFill>
                  <a:schemeClr val="accent2"/>
                </a:solidFill>
                <a:effectLst>
                  <a:outerShdw blurRad="38100" dist="38100" dir="2700000" algn="tl">
                    <a:srgbClr val="000000">
                      <a:alpha val="43137"/>
                    </a:srgbClr>
                  </a:outerShdw>
                </a:effectLst>
                <a:latin typeface="Arial" charset="0"/>
                <a:cs typeface="Arial" charset="0"/>
              </a:rPr>
              <a:t>يونيه 1957</a:t>
            </a:r>
            <a:r>
              <a:rPr lang="ar-MA" sz="2100" dirty="0">
                <a:latin typeface="Arial" charset="0"/>
                <a:cs typeface="Arial" charset="0"/>
              </a:rPr>
              <a:t>  	</a:t>
            </a:r>
            <a:endParaRPr lang="ar-MA" sz="2100" dirty="0">
              <a:solidFill>
                <a:srgbClr val="FF0000"/>
              </a:solidFill>
              <a:latin typeface="Arial" charset="0"/>
              <a:cs typeface="Arial" charset="0"/>
              <a:sym typeface="Wingdings"/>
            </a:endParaRPr>
          </a:p>
          <a:p>
            <a:pPr marL="273844" algn="r" rtl="1">
              <a:defRPr/>
            </a:pPr>
            <a:r>
              <a:rPr lang="ar-MA" sz="2100" dirty="0">
                <a:solidFill>
                  <a:srgbClr val="FF0000"/>
                </a:solidFill>
                <a:latin typeface="Arial" charset="0"/>
                <a:cs typeface="Arial" charset="0"/>
                <a:sym typeface="Wingdings"/>
              </a:rPr>
              <a:t>* إنشاء اللجنة العليا لإصلاح التعليم</a:t>
            </a:r>
          </a:p>
          <a:p>
            <a:pPr marL="273844" algn="r" rtl="1">
              <a:defRPr/>
            </a:pPr>
            <a:r>
              <a:rPr lang="ar-MA" sz="2100" dirty="0">
                <a:solidFill>
                  <a:srgbClr val="FF0000"/>
                </a:solidFill>
                <a:latin typeface="Arial" charset="0"/>
                <a:cs typeface="Arial" charset="0"/>
                <a:sym typeface="Wingdings"/>
              </a:rPr>
              <a:t>* اعتماد المبادئ الأربعة : </a:t>
            </a:r>
            <a:r>
              <a:rPr lang="fr-FR" sz="2100" dirty="0">
                <a:solidFill>
                  <a:srgbClr val="FF0000"/>
                </a:solidFill>
                <a:latin typeface="Arial" charset="0"/>
                <a:cs typeface="Arial" charset="0"/>
                <a:sym typeface="Wingdings"/>
              </a:rPr>
              <a:t>         </a:t>
            </a:r>
            <a:r>
              <a:rPr lang="ar-MA" sz="2100" dirty="0">
                <a:solidFill>
                  <a:srgbClr val="FF0000"/>
                </a:solidFill>
                <a:latin typeface="Arial" charset="0"/>
                <a:cs typeface="Arial" charset="0"/>
                <a:sym typeface="Wingdings"/>
              </a:rPr>
              <a:t>(</a:t>
            </a:r>
            <a:r>
              <a:rPr lang="ar-MA" sz="2800" b="1" dirty="0">
                <a:solidFill>
                  <a:srgbClr val="FF0000"/>
                </a:solidFill>
                <a:latin typeface="Arial" charset="0"/>
                <a:cs typeface="Arial" charset="0"/>
                <a:sym typeface="Wingdings"/>
              </a:rPr>
              <a:t>المغربة، التعريب، التوحيد، التعميم</a:t>
            </a:r>
            <a:r>
              <a:rPr lang="ar-MA" sz="2100" dirty="0">
                <a:solidFill>
                  <a:srgbClr val="FF0000"/>
                </a:solidFill>
                <a:latin typeface="Arial" charset="0"/>
                <a:cs typeface="Arial" charset="0"/>
                <a:sym typeface="Wingdings"/>
              </a:rPr>
              <a:t>) </a:t>
            </a:r>
            <a:endParaRPr lang="ar-SA" sz="2100" dirty="0">
              <a:solidFill>
                <a:srgbClr val="FF0000"/>
              </a:solidFill>
              <a:latin typeface="Arial" charset="0"/>
              <a:cs typeface="Arial" charset="0"/>
              <a:sym typeface="Wingdings"/>
            </a:endParaRPr>
          </a:p>
          <a:p>
            <a:pPr marL="273844" algn="r" rtl="1">
              <a:defRPr/>
            </a:pPr>
            <a:r>
              <a:rPr lang="ar-MA" sz="2100" dirty="0">
                <a:solidFill>
                  <a:srgbClr val="FF0000"/>
                </a:solidFill>
                <a:latin typeface="Arial" charset="0"/>
                <a:cs typeface="Arial" charset="0"/>
                <a:sym typeface="Wingdings"/>
              </a:rPr>
              <a:t>* تحديد سلك ابتدائي من 5 سنوات وثانوي من ست سنوات</a:t>
            </a:r>
          </a:p>
          <a:p>
            <a:pPr marL="273844" algn="r" rtl="1">
              <a:defRPr/>
            </a:pPr>
            <a:r>
              <a:rPr lang="ar-MA" sz="2100" dirty="0">
                <a:solidFill>
                  <a:srgbClr val="FF0000"/>
                </a:solidFill>
                <a:latin typeface="Arial" charset="0"/>
                <a:cs typeface="Arial" charset="0"/>
                <a:sym typeface="Wingdings"/>
              </a:rPr>
              <a:t>* إحداث كليات وطنية</a:t>
            </a:r>
            <a:endParaRPr lang="ar-MA" sz="2100" dirty="0">
              <a:latin typeface="Arial" charset="0"/>
              <a:cs typeface="Arial" charset="0"/>
            </a:endParaRPr>
          </a:p>
        </p:txBody>
      </p:sp>
      <p:sp>
        <p:nvSpPr>
          <p:cNvPr id="5" name="Text Box 5">
            <a:extLst>
              <a:ext uri="{FF2B5EF4-FFF2-40B4-BE49-F238E27FC236}">
                <a16:creationId xmlns:a16="http://schemas.microsoft.com/office/drawing/2014/main" id="{9FECFCCF-DBF7-4F7B-9CDE-661B4F45C55C}"/>
              </a:ext>
            </a:extLst>
          </p:cNvPr>
          <p:cNvSpPr txBox="1">
            <a:spLocks noChangeArrowheads="1"/>
          </p:cNvSpPr>
          <p:nvPr/>
        </p:nvSpPr>
        <p:spPr bwMode="auto">
          <a:xfrm>
            <a:off x="4627109" y="3515406"/>
            <a:ext cx="6530975" cy="2354262"/>
          </a:xfrm>
          <a:prstGeom prst="rect">
            <a:avLst/>
          </a:prstGeom>
          <a:solidFill>
            <a:schemeClr val="bg1"/>
          </a:solidFill>
          <a:ln w="9525">
            <a:noFill/>
            <a:miter lim="800000"/>
            <a:headEnd/>
            <a:tailEnd/>
          </a:ln>
        </p:spPr>
        <p:txBody>
          <a:bodyPr>
            <a:spAutoFit/>
          </a:bodyPr>
          <a:lstStyle/>
          <a:p>
            <a:pPr algn="r" rtl="1">
              <a:defRPr/>
            </a:pPr>
            <a:r>
              <a:rPr lang="ar-MA" sz="2100" b="1" dirty="0">
                <a:solidFill>
                  <a:schemeClr val="accent2"/>
                </a:solidFill>
                <a:effectLst>
                  <a:outerShdw blurRad="38100" dist="38100" dir="2700000" algn="tl">
                    <a:srgbClr val="000000">
                      <a:alpha val="43137"/>
                    </a:srgbClr>
                  </a:outerShdw>
                </a:effectLst>
                <a:latin typeface="Arial" charset="0"/>
                <a:cs typeface="Arial" charset="0"/>
              </a:rPr>
              <a:t>25 أبريل 1958 </a:t>
            </a:r>
            <a:r>
              <a:rPr lang="ar-MA" sz="2100" dirty="0">
                <a:latin typeface="Arial" charset="0"/>
                <a:cs typeface="Arial" charset="0"/>
              </a:rPr>
              <a:t>	</a:t>
            </a:r>
          </a:p>
          <a:p>
            <a:pPr marL="265510" algn="r" rtl="1">
              <a:defRPr/>
            </a:pPr>
            <a:r>
              <a:rPr lang="ar-MA" sz="2100" dirty="0">
                <a:solidFill>
                  <a:srgbClr val="FF0000"/>
                </a:solidFill>
                <a:latin typeface="Arial" charset="0"/>
                <a:cs typeface="Arial" charset="0"/>
                <a:sym typeface="Wingdings"/>
              </a:rPr>
              <a:t></a:t>
            </a:r>
            <a:r>
              <a:rPr lang="ar-MA" sz="2100" dirty="0">
                <a:latin typeface="Arial" charset="0"/>
                <a:cs typeface="Arial" charset="0"/>
                <a:sym typeface="Wingdings"/>
              </a:rPr>
              <a:t> </a:t>
            </a:r>
            <a:r>
              <a:rPr lang="ar-MA" sz="2100" dirty="0">
                <a:latin typeface="Arial" charset="0"/>
                <a:cs typeface="Arial" charset="0"/>
              </a:rPr>
              <a:t>اجتماع اللجنة الملكية؛</a:t>
            </a:r>
            <a:endParaRPr lang="fr-FR" sz="2100" dirty="0">
              <a:latin typeface="Arial" charset="0"/>
              <a:cs typeface="Arial" charset="0"/>
            </a:endParaRPr>
          </a:p>
          <a:p>
            <a:pPr marL="265510" algn="r" rtl="1">
              <a:defRPr/>
            </a:pPr>
            <a:r>
              <a:rPr lang="ar-MA" sz="2100" dirty="0">
                <a:solidFill>
                  <a:srgbClr val="FF0000"/>
                </a:solidFill>
                <a:latin typeface="Arial" charset="0"/>
                <a:cs typeface="Arial" charset="0"/>
                <a:sym typeface="Wingdings"/>
              </a:rPr>
              <a:t></a:t>
            </a:r>
            <a:r>
              <a:rPr lang="ar-MA" sz="2100" dirty="0">
                <a:latin typeface="Arial" charset="0"/>
                <a:cs typeface="Arial" charset="0"/>
                <a:sym typeface="Wingdings"/>
              </a:rPr>
              <a:t> </a:t>
            </a:r>
            <a:r>
              <a:rPr lang="ar-MA" sz="2100" dirty="0">
                <a:latin typeface="Arial" charset="0"/>
                <a:cs typeface="Arial" charset="0"/>
              </a:rPr>
              <a:t>التشبث بمبدأ التعريب؛</a:t>
            </a:r>
            <a:endParaRPr lang="fr-FR" sz="2100" dirty="0">
              <a:latin typeface="Arial" charset="0"/>
              <a:cs typeface="Arial" charset="0"/>
            </a:endParaRPr>
          </a:p>
          <a:p>
            <a:pPr marL="265510" algn="r" rtl="1">
              <a:defRPr/>
            </a:pPr>
            <a:r>
              <a:rPr lang="ar-MA" sz="2100" dirty="0">
                <a:solidFill>
                  <a:srgbClr val="FF0000"/>
                </a:solidFill>
                <a:latin typeface="Arial" charset="0"/>
                <a:cs typeface="Arial" charset="0"/>
                <a:sym typeface="Wingdings"/>
              </a:rPr>
              <a:t></a:t>
            </a:r>
            <a:r>
              <a:rPr lang="ar-MA" sz="2100" dirty="0">
                <a:latin typeface="Arial" charset="0"/>
                <a:cs typeface="Arial" charset="0"/>
                <a:sym typeface="Wingdings"/>
              </a:rPr>
              <a:t> </a:t>
            </a:r>
            <a:r>
              <a:rPr lang="ar-MA" sz="2100" dirty="0">
                <a:latin typeface="Arial" charset="0"/>
                <a:cs typeface="Arial" charset="0"/>
              </a:rPr>
              <a:t>العودة إلى تدريس الحساب والأشياء باللغة الفرنسية؛</a:t>
            </a:r>
            <a:endParaRPr lang="fr-FR" sz="2100" dirty="0">
              <a:latin typeface="Arial" charset="0"/>
              <a:cs typeface="Arial" charset="0"/>
            </a:endParaRPr>
          </a:p>
          <a:p>
            <a:pPr marL="265510" algn="r" rtl="1">
              <a:defRPr/>
            </a:pPr>
            <a:r>
              <a:rPr lang="ar-MA" sz="2100" dirty="0">
                <a:solidFill>
                  <a:srgbClr val="FF0000"/>
                </a:solidFill>
                <a:latin typeface="Arial" charset="0"/>
                <a:cs typeface="Arial" charset="0"/>
                <a:sym typeface="Wingdings"/>
              </a:rPr>
              <a:t></a:t>
            </a:r>
            <a:r>
              <a:rPr lang="ar-MA" sz="2100" dirty="0">
                <a:latin typeface="Arial" charset="0"/>
                <a:cs typeface="Arial" charset="0"/>
                <a:sym typeface="Wingdings"/>
              </a:rPr>
              <a:t> الاهتمام ب</a:t>
            </a:r>
            <a:r>
              <a:rPr lang="ar-MA" sz="2100" dirty="0">
                <a:latin typeface="Arial" charset="0"/>
                <a:cs typeface="Arial" charset="0"/>
              </a:rPr>
              <a:t>تكوين أطر (تعزيز مدارس المعلمين، إحداث المعهد التربوي 	للتعليم الثانوي)؛</a:t>
            </a:r>
            <a:endParaRPr lang="fr-FR" sz="2100" dirty="0">
              <a:latin typeface="Arial" charset="0"/>
              <a:cs typeface="Arial" charset="0"/>
            </a:endParaRPr>
          </a:p>
          <a:p>
            <a:pPr marL="265510" algn="r" rtl="1">
              <a:defRPr/>
            </a:pPr>
            <a:r>
              <a:rPr lang="ar-MA" sz="2100" dirty="0">
                <a:solidFill>
                  <a:srgbClr val="FF0000"/>
                </a:solidFill>
                <a:latin typeface="Arial" charset="0"/>
                <a:cs typeface="Arial" charset="0"/>
                <a:sym typeface="Wingdings"/>
              </a:rPr>
              <a:t></a:t>
            </a:r>
            <a:r>
              <a:rPr lang="ar-MA" sz="2100" dirty="0">
                <a:latin typeface="Arial" charset="0"/>
                <a:cs typeface="Arial" charset="0"/>
                <a:sym typeface="Wingdings"/>
              </a:rPr>
              <a:t> </a:t>
            </a:r>
            <a:r>
              <a:rPr lang="ar-MA" sz="2100" dirty="0">
                <a:latin typeface="Arial" charset="0"/>
                <a:cs typeface="Arial" charset="0"/>
              </a:rPr>
              <a:t>تكرار السنة لجميع تلاميذ السنة الأولى والثانية.</a:t>
            </a:r>
            <a:endParaRPr lang="fr-FR" sz="2100" dirty="0">
              <a:latin typeface="Arial" charset="0"/>
              <a:cs typeface="Arial" charset="0"/>
            </a:endParaRPr>
          </a:p>
        </p:txBody>
      </p:sp>
    </p:spTree>
    <p:extLst>
      <p:ext uri="{BB962C8B-B14F-4D97-AF65-F5344CB8AC3E}">
        <p14:creationId xmlns:p14="http://schemas.microsoft.com/office/powerpoint/2010/main" val="3918089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D990BBD7-B356-43A5-A5DE-ED2A240BB80E}"/>
              </a:ext>
            </a:extLst>
          </p:cNvPr>
          <p:cNvPicPr>
            <a:picLocks noGrp="1" noChangeAspect="1"/>
          </p:cNvPicPr>
          <p:nvPr>
            <p:ph idx="1"/>
          </p:nvPr>
        </p:nvPicPr>
        <p:blipFill>
          <a:blip r:embed="rId2"/>
          <a:stretch>
            <a:fillRect/>
          </a:stretch>
        </p:blipFill>
        <p:spPr>
          <a:xfrm>
            <a:off x="0" y="0"/>
            <a:ext cx="12192000" cy="6023429"/>
          </a:xfrm>
          <a:prstGeom prst="rect">
            <a:avLst/>
          </a:prstGeom>
        </p:spPr>
      </p:pic>
      <p:sp>
        <p:nvSpPr>
          <p:cNvPr id="3" name="Espace réservé du numéro de diapositive 2">
            <a:extLst>
              <a:ext uri="{FF2B5EF4-FFF2-40B4-BE49-F238E27FC236}">
                <a16:creationId xmlns:a16="http://schemas.microsoft.com/office/drawing/2014/main" id="{98D9CDCB-3F1C-4EE6-89CB-F242EB0A1A51}"/>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50</a:t>
            </a:fld>
            <a:endParaRPr lang="fr-FR">
              <a:solidFill>
                <a:prstClr val="black">
                  <a:tint val="75000"/>
                </a:prstClr>
              </a:solidFill>
            </a:endParaRPr>
          </a:p>
        </p:txBody>
      </p:sp>
      <p:pic>
        <p:nvPicPr>
          <p:cNvPr id="6" name="Image 5">
            <a:extLst>
              <a:ext uri="{FF2B5EF4-FFF2-40B4-BE49-F238E27FC236}">
                <a16:creationId xmlns:a16="http://schemas.microsoft.com/office/drawing/2014/main" id="{8D9B9C7E-5ECF-44D3-B3D6-42F656DCA159}"/>
              </a:ext>
            </a:extLst>
          </p:cNvPr>
          <p:cNvPicPr>
            <a:picLocks noChangeAspect="1"/>
          </p:cNvPicPr>
          <p:nvPr/>
        </p:nvPicPr>
        <p:blipFill>
          <a:blip r:embed="rId3"/>
          <a:stretch>
            <a:fillRect/>
          </a:stretch>
        </p:blipFill>
        <p:spPr>
          <a:xfrm>
            <a:off x="0" y="6023429"/>
            <a:ext cx="10273789" cy="464457"/>
          </a:xfrm>
          <a:prstGeom prst="rect">
            <a:avLst/>
          </a:prstGeom>
        </p:spPr>
      </p:pic>
    </p:spTree>
    <p:extLst>
      <p:ext uri="{BB962C8B-B14F-4D97-AF65-F5344CB8AC3E}">
        <p14:creationId xmlns:p14="http://schemas.microsoft.com/office/powerpoint/2010/main" val="9418113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139D4E8F-A12D-4382-9CA0-E609E4D3E8C9}"/>
              </a:ext>
            </a:extLst>
          </p:cNvPr>
          <p:cNvPicPr>
            <a:picLocks noGrp="1" noChangeAspect="1"/>
          </p:cNvPicPr>
          <p:nvPr>
            <p:ph idx="1"/>
          </p:nvPr>
        </p:nvPicPr>
        <p:blipFill>
          <a:blip r:embed="rId2"/>
          <a:stretch>
            <a:fillRect/>
          </a:stretch>
        </p:blipFill>
        <p:spPr>
          <a:xfrm>
            <a:off x="0" y="1161143"/>
            <a:ext cx="12191999" cy="5696858"/>
          </a:xfrm>
          <a:prstGeom prst="rect">
            <a:avLst/>
          </a:prstGeom>
        </p:spPr>
      </p:pic>
      <p:sp>
        <p:nvSpPr>
          <p:cNvPr id="3" name="Espace réservé du numéro de diapositive 2">
            <a:extLst>
              <a:ext uri="{FF2B5EF4-FFF2-40B4-BE49-F238E27FC236}">
                <a16:creationId xmlns:a16="http://schemas.microsoft.com/office/drawing/2014/main" id="{C100963C-EF34-4CFA-9724-75E9D4B16933}"/>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51</a:t>
            </a:fld>
            <a:endParaRPr lang="fr-FR">
              <a:solidFill>
                <a:prstClr val="black">
                  <a:tint val="75000"/>
                </a:prstClr>
              </a:solidFill>
            </a:endParaRPr>
          </a:p>
        </p:txBody>
      </p:sp>
      <p:sp>
        <p:nvSpPr>
          <p:cNvPr id="2" name="ZoneTexte 1">
            <a:extLst>
              <a:ext uri="{FF2B5EF4-FFF2-40B4-BE49-F238E27FC236}">
                <a16:creationId xmlns:a16="http://schemas.microsoft.com/office/drawing/2014/main" id="{B100DAA3-0478-4BAA-B88F-C2190542711D}"/>
              </a:ext>
            </a:extLst>
          </p:cNvPr>
          <p:cNvSpPr txBox="1"/>
          <p:nvPr/>
        </p:nvSpPr>
        <p:spPr>
          <a:xfrm>
            <a:off x="1582057" y="0"/>
            <a:ext cx="8084457" cy="461665"/>
          </a:xfrm>
          <a:prstGeom prst="rect">
            <a:avLst/>
          </a:prstGeom>
          <a:noFill/>
        </p:spPr>
        <p:txBody>
          <a:bodyPr wrap="square" rtlCol="0">
            <a:spAutoFit/>
          </a:bodyPr>
          <a:lstStyle/>
          <a:p>
            <a:pPr algn="ctr"/>
            <a:r>
              <a:rPr lang="ar-SA" sz="2400" b="1" dirty="0">
                <a:solidFill>
                  <a:schemeClr val="bg1"/>
                </a:solidFill>
                <a:effectLst>
                  <a:outerShdw blurRad="38100" dist="38100" dir="2700000" algn="tl">
                    <a:srgbClr val="000000">
                      <a:alpha val="43137"/>
                    </a:srgbClr>
                  </a:outerShdw>
                </a:effectLst>
              </a:rPr>
              <a:t>التدابير الخاصة بتطوير النموذج البيداغوجي</a:t>
            </a:r>
            <a:endParaRPr lang="fr-FR"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289266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704B7B15-6ACC-46C7-8892-9E0FDA302807}"/>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52</a:t>
            </a:fld>
            <a:endParaRPr lang="fr-FR">
              <a:solidFill>
                <a:prstClr val="black">
                  <a:tint val="75000"/>
                </a:prstClr>
              </a:solidFill>
            </a:endParaRPr>
          </a:p>
        </p:txBody>
      </p:sp>
      <p:pic>
        <p:nvPicPr>
          <p:cNvPr id="6" name="Image 5">
            <a:extLst>
              <a:ext uri="{FF2B5EF4-FFF2-40B4-BE49-F238E27FC236}">
                <a16:creationId xmlns:a16="http://schemas.microsoft.com/office/drawing/2014/main" id="{27E7E8A9-F896-4A30-8D8F-CBA54A734B80}"/>
              </a:ext>
            </a:extLst>
          </p:cNvPr>
          <p:cNvPicPr>
            <a:picLocks noChangeAspect="1"/>
          </p:cNvPicPr>
          <p:nvPr/>
        </p:nvPicPr>
        <p:blipFill>
          <a:blip r:embed="rId2"/>
          <a:stretch>
            <a:fillRect/>
          </a:stretch>
        </p:blipFill>
        <p:spPr>
          <a:xfrm>
            <a:off x="0" y="720455"/>
            <a:ext cx="12192000" cy="3590288"/>
          </a:xfrm>
          <a:prstGeom prst="rect">
            <a:avLst/>
          </a:prstGeom>
        </p:spPr>
      </p:pic>
      <p:pic>
        <p:nvPicPr>
          <p:cNvPr id="10" name="Image 9">
            <a:extLst>
              <a:ext uri="{FF2B5EF4-FFF2-40B4-BE49-F238E27FC236}">
                <a16:creationId xmlns:a16="http://schemas.microsoft.com/office/drawing/2014/main" id="{0D9EC3A6-63FE-4EE1-907F-3C0D427D4665}"/>
              </a:ext>
            </a:extLst>
          </p:cNvPr>
          <p:cNvPicPr>
            <a:picLocks noChangeAspect="1"/>
          </p:cNvPicPr>
          <p:nvPr/>
        </p:nvPicPr>
        <p:blipFill>
          <a:blip r:embed="rId3"/>
          <a:stretch>
            <a:fillRect/>
          </a:stretch>
        </p:blipFill>
        <p:spPr>
          <a:xfrm>
            <a:off x="0" y="4310743"/>
            <a:ext cx="12192000" cy="2547257"/>
          </a:xfrm>
          <a:prstGeom prst="rect">
            <a:avLst/>
          </a:prstGeom>
        </p:spPr>
      </p:pic>
    </p:spTree>
    <p:extLst>
      <p:ext uri="{BB962C8B-B14F-4D97-AF65-F5344CB8AC3E}">
        <p14:creationId xmlns:p14="http://schemas.microsoft.com/office/powerpoint/2010/main" val="36071156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08061B92-E573-404C-89B6-04CB49FBCA2A}"/>
              </a:ext>
            </a:extLst>
          </p:cNvPr>
          <p:cNvSpPr>
            <a:spLocks noGrp="1"/>
          </p:cNvSpPr>
          <p:nvPr>
            <p:ph idx="1"/>
          </p:nvPr>
        </p:nvSpPr>
        <p:spPr/>
        <p:txBody>
          <a:bodyPr/>
          <a:lstStyle/>
          <a:p>
            <a:endParaRPr lang="fr-FR" dirty="0"/>
          </a:p>
        </p:txBody>
      </p:sp>
      <p:sp>
        <p:nvSpPr>
          <p:cNvPr id="3" name="Espace réservé du numéro de diapositive 2">
            <a:extLst>
              <a:ext uri="{FF2B5EF4-FFF2-40B4-BE49-F238E27FC236}">
                <a16:creationId xmlns:a16="http://schemas.microsoft.com/office/drawing/2014/main" id="{076B5C5D-C6DD-4891-A459-238404A56CFC}"/>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53</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FB36B694-AF49-4802-9446-6C86B97D0EB6}"/>
              </a:ext>
            </a:extLst>
          </p:cNvPr>
          <p:cNvSpPr>
            <a:spLocks noGrp="1"/>
          </p:cNvSpPr>
          <p:nvPr>
            <p:ph type="body" sz="quarter" idx="13"/>
          </p:nvPr>
        </p:nvSpPr>
        <p:spPr/>
        <p:txBody>
          <a:bodyPr/>
          <a:lstStyle/>
          <a:p>
            <a:endParaRPr lang="fr-FR"/>
          </a:p>
        </p:txBody>
      </p:sp>
      <p:pic>
        <p:nvPicPr>
          <p:cNvPr id="6" name="Image 5">
            <a:extLst>
              <a:ext uri="{FF2B5EF4-FFF2-40B4-BE49-F238E27FC236}">
                <a16:creationId xmlns:a16="http://schemas.microsoft.com/office/drawing/2014/main" id="{650818EA-CB1B-4240-ABEA-D0352EDF085F}"/>
              </a:ext>
            </a:extLst>
          </p:cNvPr>
          <p:cNvPicPr>
            <a:picLocks noChangeAspect="1"/>
          </p:cNvPicPr>
          <p:nvPr/>
        </p:nvPicPr>
        <p:blipFill>
          <a:blip r:embed="rId2"/>
          <a:stretch>
            <a:fillRect/>
          </a:stretch>
        </p:blipFill>
        <p:spPr>
          <a:xfrm>
            <a:off x="0" y="116114"/>
            <a:ext cx="12191999" cy="6054708"/>
          </a:xfrm>
          <a:prstGeom prst="rect">
            <a:avLst/>
          </a:prstGeom>
        </p:spPr>
      </p:pic>
      <p:pic>
        <p:nvPicPr>
          <p:cNvPr id="7" name="Image 6">
            <a:extLst>
              <a:ext uri="{FF2B5EF4-FFF2-40B4-BE49-F238E27FC236}">
                <a16:creationId xmlns:a16="http://schemas.microsoft.com/office/drawing/2014/main" id="{AED283F8-4EF6-4E28-BF6D-BA8379E832EC}"/>
              </a:ext>
            </a:extLst>
          </p:cNvPr>
          <p:cNvPicPr>
            <a:picLocks noChangeAspect="1"/>
          </p:cNvPicPr>
          <p:nvPr/>
        </p:nvPicPr>
        <p:blipFill>
          <a:blip r:embed="rId3"/>
          <a:stretch>
            <a:fillRect/>
          </a:stretch>
        </p:blipFill>
        <p:spPr>
          <a:xfrm>
            <a:off x="0" y="6189666"/>
            <a:ext cx="12192000" cy="606771"/>
          </a:xfrm>
          <a:prstGeom prst="rect">
            <a:avLst/>
          </a:prstGeom>
        </p:spPr>
      </p:pic>
    </p:spTree>
    <p:extLst>
      <p:ext uri="{BB962C8B-B14F-4D97-AF65-F5344CB8AC3E}">
        <p14:creationId xmlns:p14="http://schemas.microsoft.com/office/powerpoint/2010/main" val="37987204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AF2AF4C-67C3-413D-AE89-E0A3AA241764}"/>
              </a:ext>
            </a:extLst>
          </p:cNvPr>
          <p:cNvPicPr>
            <a:picLocks noGrp="1" noChangeAspect="1"/>
          </p:cNvPicPr>
          <p:nvPr>
            <p:ph idx="1"/>
          </p:nvPr>
        </p:nvPicPr>
        <p:blipFill>
          <a:blip r:embed="rId2"/>
          <a:stretch>
            <a:fillRect/>
          </a:stretch>
        </p:blipFill>
        <p:spPr>
          <a:xfrm>
            <a:off x="464458" y="899886"/>
            <a:ext cx="11407486" cy="2583543"/>
          </a:xfrm>
          <a:prstGeom prst="rect">
            <a:avLst/>
          </a:prstGeom>
        </p:spPr>
      </p:pic>
      <p:sp>
        <p:nvSpPr>
          <p:cNvPr id="3" name="Espace réservé du numéro de diapositive 2">
            <a:extLst>
              <a:ext uri="{FF2B5EF4-FFF2-40B4-BE49-F238E27FC236}">
                <a16:creationId xmlns:a16="http://schemas.microsoft.com/office/drawing/2014/main" id="{DA376A29-06FF-42C5-97CC-721E543FEA9F}"/>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54</a:t>
            </a:fld>
            <a:endParaRPr lang="fr-FR">
              <a:solidFill>
                <a:prstClr val="black">
                  <a:tint val="75000"/>
                </a:prstClr>
              </a:solidFill>
            </a:endParaRPr>
          </a:p>
        </p:txBody>
      </p:sp>
      <p:pic>
        <p:nvPicPr>
          <p:cNvPr id="6" name="Image 5">
            <a:extLst>
              <a:ext uri="{FF2B5EF4-FFF2-40B4-BE49-F238E27FC236}">
                <a16:creationId xmlns:a16="http://schemas.microsoft.com/office/drawing/2014/main" id="{00FFB879-FBC5-472D-B728-D80D02C858D1}"/>
              </a:ext>
            </a:extLst>
          </p:cNvPr>
          <p:cNvPicPr>
            <a:picLocks noChangeAspect="1"/>
          </p:cNvPicPr>
          <p:nvPr/>
        </p:nvPicPr>
        <p:blipFill>
          <a:blip r:embed="rId3"/>
          <a:stretch>
            <a:fillRect/>
          </a:stretch>
        </p:blipFill>
        <p:spPr>
          <a:xfrm>
            <a:off x="277042" y="3483429"/>
            <a:ext cx="11722049" cy="926420"/>
          </a:xfrm>
          <a:prstGeom prst="rect">
            <a:avLst/>
          </a:prstGeom>
        </p:spPr>
      </p:pic>
    </p:spTree>
    <p:extLst>
      <p:ext uri="{BB962C8B-B14F-4D97-AF65-F5344CB8AC3E}">
        <p14:creationId xmlns:p14="http://schemas.microsoft.com/office/powerpoint/2010/main" val="36619815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842770F2-7F2E-4ACF-9B53-EE4D4444AA2E}"/>
              </a:ext>
            </a:extLst>
          </p:cNvPr>
          <p:cNvPicPr>
            <a:picLocks noGrp="1" noChangeAspect="1"/>
          </p:cNvPicPr>
          <p:nvPr>
            <p:ph idx="1"/>
          </p:nvPr>
        </p:nvPicPr>
        <p:blipFill>
          <a:blip r:embed="rId2"/>
          <a:stretch>
            <a:fillRect/>
          </a:stretch>
        </p:blipFill>
        <p:spPr>
          <a:xfrm>
            <a:off x="0" y="0"/>
            <a:ext cx="12192000" cy="6803938"/>
          </a:xfrm>
          <a:prstGeom prst="rect">
            <a:avLst/>
          </a:prstGeom>
        </p:spPr>
      </p:pic>
      <p:sp>
        <p:nvSpPr>
          <p:cNvPr id="3" name="Espace réservé du numéro de diapositive 2">
            <a:extLst>
              <a:ext uri="{FF2B5EF4-FFF2-40B4-BE49-F238E27FC236}">
                <a16:creationId xmlns:a16="http://schemas.microsoft.com/office/drawing/2014/main" id="{291FFC40-AC88-4DB6-83A0-4611B11B59E5}"/>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55</a:t>
            </a:fld>
            <a:endParaRPr lang="fr-FR">
              <a:solidFill>
                <a:prstClr val="black">
                  <a:tint val="75000"/>
                </a:prstClr>
              </a:solidFill>
            </a:endParaRPr>
          </a:p>
        </p:txBody>
      </p:sp>
    </p:spTree>
    <p:extLst>
      <p:ext uri="{BB962C8B-B14F-4D97-AF65-F5344CB8AC3E}">
        <p14:creationId xmlns:p14="http://schemas.microsoft.com/office/powerpoint/2010/main" val="25124951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4B6C5272-8211-4AA8-AE86-02DBDBAD2EE0}"/>
              </a:ext>
            </a:extLst>
          </p:cNvPr>
          <p:cNvPicPr>
            <a:picLocks noGrp="1" noChangeAspect="1"/>
          </p:cNvPicPr>
          <p:nvPr>
            <p:ph idx="1"/>
          </p:nvPr>
        </p:nvPicPr>
        <p:blipFill>
          <a:blip r:embed="rId2"/>
          <a:stretch>
            <a:fillRect/>
          </a:stretch>
        </p:blipFill>
        <p:spPr>
          <a:xfrm>
            <a:off x="0" y="0"/>
            <a:ext cx="12192000" cy="2743200"/>
          </a:xfrm>
          <a:prstGeom prst="rect">
            <a:avLst/>
          </a:prstGeom>
        </p:spPr>
      </p:pic>
      <p:sp>
        <p:nvSpPr>
          <p:cNvPr id="3" name="Espace réservé du numéro de diapositive 2">
            <a:extLst>
              <a:ext uri="{FF2B5EF4-FFF2-40B4-BE49-F238E27FC236}">
                <a16:creationId xmlns:a16="http://schemas.microsoft.com/office/drawing/2014/main" id="{CF9EE9E8-BD5D-4105-BB07-EF4239FC7FFE}"/>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56</a:t>
            </a:fld>
            <a:endParaRPr lang="fr-FR">
              <a:solidFill>
                <a:prstClr val="black">
                  <a:tint val="75000"/>
                </a:prstClr>
              </a:solidFill>
            </a:endParaRPr>
          </a:p>
        </p:txBody>
      </p:sp>
      <p:pic>
        <p:nvPicPr>
          <p:cNvPr id="6" name="Image 5">
            <a:extLst>
              <a:ext uri="{FF2B5EF4-FFF2-40B4-BE49-F238E27FC236}">
                <a16:creationId xmlns:a16="http://schemas.microsoft.com/office/drawing/2014/main" id="{CE324EB2-5C85-4007-9981-089A80AF448E}"/>
              </a:ext>
            </a:extLst>
          </p:cNvPr>
          <p:cNvPicPr>
            <a:picLocks noChangeAspect="1"/>
          </p:cNvPicPr>
          <p:nvPr/>
        </p:nvPicPr>
        <p:blipFill>
          <a:blip r:embed="rId3"/>
          <a:stretch>
            <a:fillRect/>
          </a:stretch>
        </p:blipFill>
        <p:spPr>
          <a:xfrm>
            <a:off x="0" y="2743200"/>
            <a:ext cx="12191999" cy="4114800"/>
          </a:xfrm>
          <a:prstGeom prst="rect">
            <a:avLst/>
          </a:prstGeom>
        </p:spPr>
      </p:pic>
    </p:spTree>
    <p:extLst>
      <p:ext uri="{BB962C8B-B14F-4D97-AF65-F5344CB8AC3E}">
        <p14:creationId xmlns:p14="http://schemas.microsoft.com/office/powerpoint/2010/main" val="13577823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8B5C3D3F-4F28-411F-B2EA-4F61D99A599B}"/>
              </a:ext>
            </a:extLst>
          </p:cNvPr>
          <p:cNvPicPr>
            <a:picLocks noGrp="1" noChangeAspect="1"/>
          </p:cNvPicPr>
          <p:nvPr>
            <p:ph idx="1"/>
          </p:nvPr>
        </p:nvPicPr>
        <p:blipFill>
          <a:blip r:embed="rId2"/>
          <a:stretch>
            <a:fillRect/>
          </a:stretch>
        </p:blipFill>
        <p:spPr>
          <a:xfrm>
            <a:off x="24592" y="101600"/>
            <a:ext cx="12167408" cy="6756399"/>
          </a:xfrm>
          <a:prstGeom prst="rect">
            <a:avLst/>
          </a:prstGeom>
        </p:spPr>
      </p:pic>
      <p:sp>
        <p:nvSpPr>
          <p:cNvPr id="3" name="Espace réservé du numéro de diapositive 2">
            <a:extLst>
              <a:ext uri="{FF2B5EF4-FFF2-40B4-BE49-F238E27FC236}">
                <a16:creationId xmlns:a16="http://schemas.microsoft.com/office/drawing/2014/main" id="{D24A62DF-EAC3-454D-968E-369D1A538ACB}"/>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57</a:t>
            </a:fld>
            <a:endParaRPr lang="fr-FR">
              <a:solidFill>
                <a:prstClr val="black">
                  <a:tint val="75000"/>
                </a:prstClr>
              </a:solidFill>
            </a:endParaRPr>
          </a:p>
        </p:txBody>
      </p:sp>
    </p:spTree>
    <p:extLst>
      <p:ext uri="{BB962C8B-B14F-4D97-AF65-F5344CB8AC3E}">
        <p14:creationId xmlns:p14="http://schemas.microsoft.com/office/powerpoint/2010/main" val="1274931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6750A877-53DE-49F7-8B22-7F48156731AE}"/>
              </a:ext>
            </a:extLst>
          </p:cNvPr>
          <p:cNvPicPr>
            <a:picLocks noGrp="1" noChangeAspect="1"/>
          </p:cNvPicPr>
          <p:nvPr>
            <p:ph idx="1"/>
          </p:nvPr>
        </p:nvPicPr>
        <p:blipFill>
          <a:blip r:embed="rId2"/>
          <a:stretch>
            <a:fillRect/>
          </a:stretch>
        </p:blipFill>
        <p:spPr>
          <a:xfrm>
            <a:off x="0" y="145143"/>
            <a:ext cx="11874414" cy="2588531"/>
          </a:xfrm>
          <a:prstGeom prst="rect">
            <a:avLst/>
          </a:prstGeom>
        </p:spPr>
      </p:pic>
      <p:sp>
        <p:nvSpPr>
          <p:cNvPr id="3" name="Espace réservé du numéro de diapositive 2">
            <a:extLst>
              <a:ext uri="{FF2B5EF4-FFF2-40B4-BE49-F238E27FC236}">
                <a16:creationId xmlns:a16="http://schemas.microsoft.com/office/drawing/2014/main" id="{71CD437C-07BD-4D54-98A1-2E120CDD2C48}"/>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58</a:t>
            </a:fld>
            <a:endParaRPr lang="fr-FR">
              <a:solidFill>
                <a:prstClr val="black">
                  <a:tint val="75000"/>
                </a:prstClr>
              </a:solidFill>
            </a:endParaRPr>
          </a:p>
        </p:txBody>
      </p:sp>
      <p:pic>
        <p:nvPicPr>
          <p:cNvPr id="6" name="Image 5">
            <a:extLst>
              <a:ext uri="{FF2B5EF4-FFF2-40B4-BE49-F238E27FC236}">
                <a16:creationId xmlns:a16="http://schemas.microsoft.com/office/drawing/2014/main" id="{399424AB-62E2-48E4-9106-D50DF5E849CA}"/>
              </a:ext>
            </a:extLst>
          </p:cNvPr>
          <p:cNvPicPr>
            <a:picLocks noChangeAspect="1"/>
          </p:cNvPicPr>
          <p:nvPr/>
        </p:nvPicPr>
        <p:blipFill>
          <a:blip r:embed="rId3"/>
          <a:stretch>
            <a:fillRect/>
          </a:stretch>
        </p:blipFill>
        <p:spPr>
          <a:xfrm>
            <a:off x="-68128" y="2733675"/>
            <a:ext cx="12010670" cy="4124325"/>
          </a:xfrm>
          <a:prstGeom prst="rect">
            <a:avLst/>
          </a:prstGeom>
        </p:spPr>
      </p:pic>
    </p:spTree>
    <p:extLst>
      <p:ext uri="{BB962C8B-B14F-4D97-AF65-F5344CB8AC3E}">
        <p14:creationId xmlns:p14="http://schemas.microsoft.com/office/powerpoint/2010/main" val="42232472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A01CE28C-3BE3-4D39-8E53-749D930953C1}"/>
              </a:ext>
            </a:extLst>
          </p:cNvPr>
          <p:cNvPicPr>
            <a:picLocks noGrp="1" noChangeAspect="1"/>
          </p:cNvPicPr>
          <p:nvPr>
            <p:ph idx="1"/>
          </p:nvPr>
        </p:nvPicPr>
        <p:blipFill>
          <a:blip r:embed="rId2"/>
          <a:stretch>
            <a:fillRect/>
          </a:stretch>
        </p:blipFill>
        <p:spPr>
          <a:xfrm>
            <a:off x="0" y="1"/>
            <a:ext cx="11931836" cy="4630056"/>
          </a:xfrm>
          <a:prstGeom prst="rect">
            <a:avLst/>
          </a:prstGeom>
        </p:spPr>
      </p:pic>
      <p:sp>
        <p:nvSpPr>
          <p:cNvPr id="3" name="Espace réservé du numéro de diapositive 2">
            <a:extLst>
              <a:ext uri="{FF2B5EF4-FFF2-40B4-BE49-F238E27FC236}">
                <a16:creationId xmlns:a16="http://schemas.microsoft.com/office/drawing/2014/main" id="{B4DC1CFE-C92C-407A-AA27-A1D92E6BB7F2}"/>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59</a:t>
            </a:fld>
            <a:endParaRPr lang="fr-FR">
              <a:solidFill>
                <a:prstClr val="black">
                  <a:tint val="75000"/>
                </a:prstClr>
              </a:solidFill>
            </a:endParaRPr>
          </a:p>
        </p:txBody>
      </p:sp>
    </p:spTree>
    <p:extLst>
      <p:ext uri="{BB962C8B-B14F-4D97-AF65-F5344CB8AC3E}">
        <p14:creationId xmlns:p14="http://schemas.microsoft.com/office/powerpoint/2010/main" val="71596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a:extLst>
              <a:ext uri="{FF2B5EF4-FFF2-40B4-BE49-F238E27FC236}">
                <a16:creationId xmlns:a16="http://schemas.microsoft.com/office/drawing/2014/main" id="{E7BF22B2-DABC-429A-AC61-467CD718D390}"/>
              </a:ext>
            </a:extLst>
          </p:cNvPr>
          <p:cNvPicPr>
            <a:picLocks noGrp="1" noChangeAspect="1"/>
          </p:cNvPicPr>
          <p:nvPr>
            <p:ph idx="1"/>
          </p:nvPr>
        </p:nvPicPr>
        <p:blipFill>
          <a:blip r:embed="rId2"/>
          <a:stretch>
            <a:fillRect/>
          </a:stretch>
        </p:blipFill>
        <p:spPr>
          <a:xfrm>
            <a:off x="1214203" y="599608"/>
            <a:ext cx="9593705" cy="5675140"/>
          </a:xfrm>
          <a:prstGeom prst="rect">
            <a:avLst/>
          </a:prstGeom>
        </p:spPr>
      </p:pic>
    </p:spTree>
    <p:extLst>
      <p:ext uri="{BB962C8B-B14F-4D97-AF65-F5344CB8AC3E}">
        <p14:creationId xmlns:p14="http://schemas.microsoft.com/office/powerpoint/2010/main" val="29878871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a:extLst>
              <a:ext uri="{FF2B5EF4-FFF2-40B4-BE49-F238E27FC236}">
                <a16:creationId xmlns:a16="http://schemas.microsoft.com/office/drawing/2014/main" id="{3F148767-E254-4D8C-A417-BC9EFC443FCA}"/>
              </a:ext>
            </a:extLst>
          </p:cNvPr>
          <p:cNvPicPr>
            <a:picLocks noGrp="1" noChangeAspect="1"/>
          </p:cNvPicPr>
          <p:nvPr>
            <p:ph idx="1"/>
          </p:nvPr>
        </p:nvPicPr>
        <p:blipFill>
          <a:blip r:embed="rId2"/>
          <a:stretch>
            <a:fillRect/>
          </a:stretch>
        </p:blipFill>
        <p:spPr>
          <a:xfrm>
            <a:off x="0" y="0"/>
            <a:ext cx="12191999" cy="6858000"/>
          </a:xfrm>
          <a:prstGeom prst="rect">
            <a:avLst/>
          </a:prstGeom>
        </p:spPr>
      </p:pic>
      <p:sp>
        <p:nvSpPr>
          <p:cNvPr id="3" name="Espace réservé du numéro de diapositive 2">
            <a:extLst>
              <a:ext uri="{FF2B5EF4-FFF2-40B4-BE49-F238E27FC236}">
                <a16:creationId xmlns:a16="http://schemas.microsoft.com/office/drawing/2014/main" id="{BB646604-99D9-4F27-A6B8-CF29A1D1178D}"/>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60</a:t>
            </a:fld>
            <a:endParaRPr lang="fr-FR">
              <a:solidFill>
                <a:prstClr val="black">
                  <a:tint val="75000"/>
                </a:prstClr>
              </a:solidFill>
            </a:endParaRPr>
          </a:p>
        </p:txBody>
      </p:sp>
    </p:spTree>
    <p:extLst>
      <p:ext uri="{BB962C8B-B14F-4D97-AF65-F5344CB8AC3E}">
        <p14:creationId xmlns:p14="http://schemas.microsoft.com/office/powerpoint/2010/main" val="29757326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FB248D3-FF4F-4273-9841-B5E566DFC020}"/>
              </a:ext>
            </a:extLst>
          </p:cNvPr>
          <p:cNvPicPr>
            <a:picLocks noGrp="1" noChangeAspect="1"/>
          </p:cNvPicPr>
          <p:nvPr>
            <p:ph idx="1"/>
          </p:nvPr>
        </p:nvPicPr>
        <p:blipFill>
          <a:blip r:embed="rId2"/>
          <a:stretch>
            <a:fillRect/>
          </a:stretch>
        </p:blipFill>
        <p:spPr>
          <a:xfrm>
            <a:off x="0" y="740229"/>
            <a:ext cx="11974286" cy="6117771"/>
          </a:xfrm>
          <a:prstGeom prst="rect">
            <a:avLst/>
          </a:prstGeom>
        </p:spPr>
      </p:pic>
      <p:sp>
        <p:nvSpPr>
          <p:cNvPr id="3" name="Espace réservé du numéro de diapositive 2">
            <a:extLst>
              <a:ext uri="{FF2B5EF4-FFF2-40B4-BE49-F238E27FC236}">
                <a16:creationId xmlns:a16="http://schemas.microsoft.com/office/drawing/2014/main" id="{8776DE46-1790-4C25-BD84-E4356215D001}"/>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61</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789D11C6-C461-4BE9-BBEC-997D13AE6A30}"/>
              </a:ext>
            </a:extLst>
          </p:cNvPr>
          <p:cNvSpPr>
            <a:spLocks noGrp="1"/>
          </p:cNvSpPr>
          <p:nvPr>
            <p:ph type="body" sz="quarter" idx="13"/>
          </p:nvPr>
        </p:nvSpPr>
        <p:spPr>
          <a:xfrm>
            <a:off x="0" y="275772"/>
            <a:ext cx="12192000" cy="464457"/>
          </a:xfrm>
        </p:spPr>
        <p:txBody>
          <a:bodyPr/>
          <a:lstStyle/>
          <a:p>
            <a:r>
              <a:rPr lang="ar-SA" dirty="0">
                <a:solidFill>
                  <a:srgbClr val="FFFFFF"/>
                </a:solidFill>
                <a:effectLst>
                  <a:outerShdw blurRad="38100" dist="38100" dir="2700000" algn="tl">
                    <a:srgbClr val="000000">
                      <a:alpha val="43137"/>
                    </a:srgbClr>
                  </a:outerShdw>
                </a:effectLst>
              </a:rPr>
              <a:t>التدابير الخاصة بتجديد مهن التربية والتكوين والارتقاء بتدبير المسارات المهنية </a:t>
            </a:r>
            <a:endParaRPr lang="fr-FR" dirty="0">
              <a:solidFill>
                <a:srgbClr val="FFFFFF"/>
              </a:solidFill>
              <a:effectLst>
                <a:outerShdw blurRad="38100" dist="38100" dir="2700000" algn="tl">
                  <a:srgbClr val="000000">
                    <a:alpha val="43137"/>
                  </a:srgbClr>
                </a:outerShdw>
              </a:effectLst>
            </a:endParaRPr>
          </a:p>
          <a:p>
            <a:endParaRPr lang="fr-FR" dirty="0"/>
          </a:p>
        </p:txBody>
      </p:sp>
    </p:spTree>
    <p:extLst>
      <p:ext uri="{BB962C8B-B14F-4D97-AF65-F5344CB8AC3E}">
        <p14:creationId xmlns:p14="http://schemas.microsoft.com/office/powerpoint/2010/main" val="3916252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3B94927-2191-42E2-8CAE-C106970D8B98}"/>
              </a:ext>
            </a:extLst>
          </p:cNvPr>
          <p:cNvPicPr>
            <a:picLocks noGrp="1" noChangeAspect="1"/>
          </p:cNvPicPr>
          <p:nvPr>
            <p:ph idx="1"/>
          </p:nvPr>
        </p:nvPicPr>
        <p:blipFill>
          <a:blip r:embed="rId2"/>
          <a:stretch>
            <a:fillRect/>
          </a:stretch>
        </p:blipFill>
        <p:spPr>
          <a:xfrm>
            <a:off x="0" y="0"/>
            <a:ext cx="12191999" cy="6857999"/>
          </a:xfrm>
          <a:prstGeom prst="rect">
            <a:avLst/>
          </a:prstGeom>
        </p:spPr>
      </p:pic>
      <p:sp>
        <p:nvSpPr>
          <p:cNvPr id="3" name="Espace réservé du numéro de diapositive 2">
            <a:extLst>
              <a:ext uri="{FF2B5EF4-FFF2-40B4-BE49-F238E27FC236}">
                <a16:creationId xmlns:a16="http://schemas.microsoft.com/office/drawing/2014/main" id="{591C13F3-378D-4EFE-B938-710A05377A0B}"/>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62</a:t>
            </a:fld>
            <a:endParaRPr lang="fr-FR">
              <a:solidFill>
                <a:prstClr val="black">
                  <a:tint val="75000"/>
                </a:prstClr>
              </a:solidFill>
            </a:endParaRPr>
          </a:p>
        </p:txBody>
      </p:sp>
    </p:spTree>
    <p:extLst>
      <p:ext uri="{BB962C8B-B14F-4D97-AF65-F5344CB8AC3E}">
        <p14:creationId xmlns:p14="http://schemas.microsoft.com/office/powerpoint/2010/main" val="24357356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D015593B-E8FE-4976-9D55-BF8184F17941}"/>
              </a:ext>
            </a:extLst>
          </p:cNvPr>
          <p:cNvPicPr>
            <a:picLocks noGrp="1" noChangeAspect="1"/>
          </p:cNvPicPr>
          <p:nvPr>
            <p:ph idx="1"/>
          </p:nvPr>
        </p:nvPicPr>
        <p:blipFill>
          <a:blip r:embed="rId2"/>
          <a:stretch>
            <a:fillRect/>
          </a:stretch>
        </p:blipFill>
        <p:spPr>
          <a:xfrm>
            <a:off x="771317" y="841828"/>
            <a:ext cx="11100627" cy="4702629"/>
          </a:xfrm>
          <a:prstGeom prst="rect">
            <a:avLst/>
          </a:prstGeom>
        </p:spPr>
      </p:pic>
      <p:sp>
        <p:nvSpPr>
          <p:cNvPr id="3" name="Espace réservé du numéro de diapositive 2">
            <a:extLst>
              <a:ext uri="{FF2B5EF4-FFF2-40B4-BE49-F238E27FC236}">
                <a16:creationId xmlns:a16="http://schemas.microsoft.com/office/drawing/2014/main" id="{2A83E924-9353-48BD-A8E6-6152E950864D}"/>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63</a:t>
            </a:fld>
            <a:endParaRPr lang="fr-FR">
              <a:solidFill>
                <a:prstClr val="black">
                  <a:tint val="75000"/>
                </a:prstClr>
              </a:solidFill>
            </a:endParaRPr>
          </a:p>
        </p:txBody>
      </p:sp>
    </p:spTree>
    <p:extLst>
      <p:ext uri="{BB962C8B-B14F-4D97-AF65-F5344CB8AC3E}">
        <p14:creationId xmlns:p14="http://schemas.microsoft.com/office/powerpoint/2010/main" val="9703325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2E04155-CBE1-41DB-B534-71DCB9B33229}"/>
              </a:ext>
            </a:extLst>
          </p:cNvPr>
          <p:cNvPicPr>
            <a:picLocks noGrp="1" noChangeAspect="1"/>
          </p:cNvPicPr>
          <p:nvPr>
            <p:ph idx="1"/>
          </p:nvPr>
        </p:nvPicPr>
        <p:blipFill>
          <a:blip r:embed="rId2"/>
          <a:stretch>
            <a:fillRect/>
          </a:stretch>
        </p:blipFill>
        <p:spPr>
          <a:xfrm>
            <a:off x="0" y="0"/>
            <a:ext cx="12192000" cy="6858000"/>
          </a:xfrm>
          <a:prstGeom prst="rect">
            <a:avLst/>
          </a:prstGeom>
        </p:spPr>
      </p:pic>
      <p:sp>
        <p:nvSpPr>
          <p:cNvPr id="3" name="Espace réservé du numéro de diapositive 2">
            <a:extLst>
              <a:ext uri="{FF2B5EF4-FFF2-40B4-BE49-F238E27FC236}">
                <a16:creationId xmlns:a16="http://schemas.microsoft.com/office/drawing/2014/main" id="{3851AF06-2EE0-46E1-98E6-F248EA9AB120}"/>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64</a:t>
            </a:fld>
            <a:endParaRPr lang="fr-FR">
              <a:solidFill>
                <a:prstClr val="black">
                  <a:tint val="75000"/>
                </a:prstClr>
              </a:solidFill>
            </a:endParaRPr>
          </a:p>
        </p:txBody>
      </p:sp>
    </p:spTree>
    <p:extLst>
      <p:ext uri="{BB962C8B-B14F-4D97-AF65-F5344CB8AC3E}">
        <p14:creationId xmlns:p14="http://schemas.microsoft.com/office/powerpoint/2010/main" val="7937899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D80EC37F-CBAC-4100-8294-895B89AA057C}"/>
              </a:ext>
            </a:extLst>
          </p:cNvPr>
          <p:cNvPicPr>
            <a:picLocks noGrp="1" noChangeAspect="1"/>
          </p:cNvPicPr>
          <p:nvPr>
            <p:ph idx="1"/>
          </p:nvPr>
        </p:nvPicPr>
        <p:blipFill>
          <a:blip r:embed="rId2"/>
          <a:stretch>
            <a:fillRect/>
          </a:stretch>
        </p:blipFill>
        <p:spPr>
          <a:xfrm>
            <a:off x="0" y="673976"/>
            <a:ext cx="12299687" cy="6184024"/>
          </a:xfrm>
          <a:prstGeom prst="rect">
            <a:avLst/>
          </a:prstGeom>
        </p:spPr>
      </p:pic>
      <p:sp>
        <p:nvSpPr>
          <p:cNvPr id="3" name="Espace réservé du numéro de diapositive 2">
            <a:extLst>
              <a:ext uri="{FF2B5EF4-FFF2-40B4-BE49-F238E27FC236}">
                <a16:creationId xmlns:a16="http://schemas.microsoft.com/office/drawing/2014/main" id="{818217A2-7587-4104-8930-95D978F2C465}"/>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65</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F7E10462-0E81-49D5-BB48-ACDCB99B7420}"/>
              </a:ext>
            </a:extLst>
          </p:cNvPr>
          <p:cNvSpPr>
            <a:spLocks noGrp="1"/>
          </p:cNvSpPr>
          <p:nvPr>
            <p:ph type="body" sz="quarter" idx="13"/>
          </p:nvPr>
        </p:nvSpPr>
        <p:spPr>
          <a:xfrm>
            <a:off x="0" y="159657"/>
            <a:ext cx="12192000" cy="692150"/>
          </a:xfrm>
        </p:spPr>
        <p:txBody>
          <a:bodyPr/>
          <a:lstStyle/>
          <a:p>
            <a:r>
              <a:rPr lang="ar-SA" dirty="0">
                <a:solidFill>
                  <a:srgbClr val="FFFFFF"/>
                </a:solidFill>
                <a:effectLst>
                  <a:outerShdw blurRad="38100" dist="38100" dir="2700000" algn="tl">
                    <a:srgbClr val="000000">
                      <a:alpha val="43137"/>
                    </a:srgbClr>
                  </a:outerShdw>
                </a:effectLst>
              </a:rPr>
              <a:t>التدابير الخاصة بالارتقاء بالعمل التربوي داخل المؤسسات التعليمية </a:t>
            </a:r>
            <a:endParaRPr lang="fr-FR" dirty="0">
              <a:solidFill>
                <a:srgbClr val="FFFFFF"/>
              </a:solidFill>
              <a:effectLst>
                <a:outerShdw blurRad="38100" dist="38100" dir="2700000" algn="tl">
                  <a:srgbClr val="000000">
                    <a:alpha val="43137"/>
                  </a:srgbClr>
                </a:outerShdw>
              </a:effectLst>
            </a:endParaRPr>
          </a:p>
          <a:p>
            <a:endParaRPr lang="fr-FR" dirty="0"/>
          </a:p>
        </p:txBody>
      </p:sp>
    </p:spTree>
    <p:extLst>
      <p:ext uri="{BB962C8B-B14F-4D97-AF65-F5344CB8AC3E}">
        <p14:creationId xmlns:p14="http://schemas.microsoft.com/office/powerpoint/2010/main" val="42740079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B5AE976-C6DC-44EE-9D7B-7CE0D69DC666}"/>
              </a:ext>
            </a:extLst>
          </p:cNvPr>
          <p:cNvPicPr>
            <a:picLocks noGrp="1" noChangeAspect="1"/>
          </p:cNvPicPr>
          <p:nvPr>
            <p:ph idx="1"/>
          </p:nvPr>
        </p:nvPicPr>
        <p:blipFill>
          <a:blip r:embed="rId2"/>
          <a:stretch>
            <a:fillRect/>
          </a:stretch>
        </p:blipFill>
        <p:spPr>
          <a:xfrm>
            <a:off x="0" y="-247"/>
            <a:ext cx="12192000" cy="6858247"/>
          </a:xfrm>
          <a:prstGeom prst="rect">
            <a:avLst/>
          </a:prstGeom>
        </p:spPr>
      </p:pic>
      <p:sp>
        <p:nvSpPr>
          <p:cNvPr id="3" name="Espace réservé du numéro de diapositive 2">
            <a:extLst>
              <a:ext uri="{FF2B5EF4-FFF2-40B4-BE49-F238E27FC236}">
                <a16:creationId xmlns:a16="http://schemas.microsoft.com/office/drawing/2014/main" id="{757123DE-D7CD-4177-996C-75BC2ADDB8A3}"/>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66</a:t>
            </a:fld>
            <a:endParaRPr lang="fr-FR">
              <a:solidFill>
                <a:prstClr val="black">
                  <a:tint val="75000"/>
                </a:prstClr>
              </a:solidFill>
            </a:endParaRPr>
          </a:p>
        </p:txBody>
      </p:sp>
    </p:spTree>
    <p:extLst>
      <p:ext uri="{BB962C8B-B14F-4D97-AF65-F5344CB8AC3E}">
        <p14:creationId xmlns:p14="http://schemas.microsoft.com/office/powerpoint/2010/main" val="32995078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F434EFA8-72F6-4E2A-82AF-5F8A596B65CD}"/>
              </a:ext>
            </a:extLst>
          </p:cNvPr>
          <p:cNvPicPr>
            <a:picLocks noGrp="1" noChangeAspect="1"/>
          </p:cNvPicPr>
          <p:nvPr>
            <p:ph idx="1"/>
          </p:nvPr>
        </p:nvPicPr>
        <p:blipFill>
          <a:blip r:embed="rId2"/>
          <a:stretch>
            <a:fillRect/>
          </a:stretch>
        </p:blipFill>
        <p:spPr>
          <a:xfrm>
            <a:off x="0" y="0"/>
            <a:ext cx="12191999" cy="6858000"/>
          </a:xfrm>
          <a:prstGeom prst="rect">
            <a:avLst/>
          </a:prstGeom>
        </p:spPr>
      </p:pic>
      <p:sp>
        <p:nvSpPr>
          <p:cNvPr id="3" name="Espace réservé du numéro de diapositive 2">
            <a:extLst>
              <a:ext uri="{FF2B5EF4-FFF2-40B4-BE49-F238E27FC236}">
                <a16:creationId xmlns:a16="http://schemas.microsoft.com/office/drawing/2014/main" id="{7AFC436D-E93F-4633-9F07-22F4D06C4FC3}"/>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67</a:t>
            </a:fld>
            <a:endParaRPr lang="fr-FR">
              <a:solidFill>
                <a:prstClr val="black">
                  <a:tint val="75000"/>
                </a:prstClr>
              </a:solidFill>
            </a:endParaRPr>
          </a:p>
        </p:txBody>
      </p:sp>
    </p:spTree>
    <p:extLst>
      <p:ext uri="{BB962C8B-B14F-4D97-AF65-F5344CB8AC3E}">
        <p14:creationId xmlns:p14="http://schemas.microsoft.com/office/powerpoint/2010/main" val="5022155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D0BB5C2-8DB2-4FF5-839B-14794867C8E3}"/>
              </a:ext>
            </a:extLst>
          </p:cNvPr>
          <p:cNvPicPr>
            <a:picLocks noGrp="1" noChangeAspect="1"/>
          </p:cNvPicPr>
          <p:nvPr>
            <p:ph idx="1"/>
          </p:nvPr>
        </p:nvPicPr>
        <p:blipFill>
          <a:blip r:embed="rId2"/>
          <a:stretch>
            <a:fillRect/>
          </a:stretch>
        </p:blipFill>
        <p:spPr>
          <a:xfrm>
            <a:off x="0" y="1"/>
            <a:ext cx="12192000" cy="6858000"/>
          </a:xfrm>
          <a:prstGeom prst="rect">
            <a:avLst/>
          </a:prstGeom>
        </p:spPr>
      </p:pic>
      <p:sp>
        <p:nvSpPr>
          <p:cNvPr id="3" name="Espace réservé du numéro de diapositive 2">
            <a:extLst>
              <a:ext uri="{FF2B5EF4-FFF2-40B4-BE49-F238E27FC236}">
                <a16:creationId xmlns:a16="http://schemas.microsoft.com/office/drawing/2014/main" id="{B11C9A3D-CABD-4FF3-A28B-45F9C332EB5F}"/>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68</a:t>
            </a:fld>
            <a:endParaRPr lang="fr-FR">
              <a:solidFill>
                <a:prstClr val="black">
                  <a:tint val="75000"/>
                </a:prstClr>
              </a:solidFill>
            </a:endParaRPr>
          </a:p>
        </p:txBody>
      </p:sp>
    </p:spTree>
    <p:extLst>
      <p:ext uri="{BB962C8B-B14F-4D97-AF65-F5344CB8AC3E}">
        <p14:creationId xmlns:p14="http://schemas.microsoft.com/office/powerpoint/2010/main" val="14532193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693D3CD0-1037-4A7E-B216-448459C58031}"/>
              </a:ext>
            </a:extLst>
          </p:cNvPr>
          <p:cNvPicPr>
            <a:picLocks noGrp="1" noChangeAspect="1"/>
          </p:cNvPicPr>
          <p:nvPr>
            <p:ph idx="1"/>
          </p:nvPr>
        </p:nvPicPr>
        <p:blipFill>
          <a:blip r:embed="rId2"/>
          <a:stretch>
            <a:fillRect/>
          </a:stretch>
        </p:blipFill>
        <p:spPr>
          <a:xfrm>
            <a:off x="0" y="0"/>
            <a:ext cx="12191999" cy="6858000"/>
          </a:xfrm>
          <a:prstGeom prst="rect">
            <a:avLst/>
          </a:prstGeom>
        </p:spPr>
      </p:pic>
      <p:sp>
        <p:nvSpPr>
          <p:cNvPr id="3" name="Espace réservé du numéro de diapositive 2">
            <a:extLst>
              <a:ext uri="{FF2B5EF4-FFF2-40B4-BE49-F238E27FC236}">
                <a16:creationId xmlns:a16="http://schemas.microsoft.com/office/drawing/2014/main" id="{D98635DC-2DB6-476A-A5D1-9E6E051AE54F}"/>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69</a:t>
            </a:fld>
            <a:endParaRPr lang="fr-FR">
              <a:solidFill>
                <a:prstClr val="black">
                  <a:tint val="75000"/>
                </a:prstClr>
              </a:solidFill>
            </a:endParaRPr>
          </a:p>
        </p:txBody>
      </p:sp>
    </p:spTree>
    <p:extLst>
      <p:ext uri="{BB962C8B-B14F-4D97-AF65-F5344CB8AC3E}">
        <p14:creationId xmlns:p14="http://schemas.microsoft.com/office/powerpoint/2010/main" val="2033789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a:extLst>
              <a:ext uri="{FF2B5EF4-FFF2-40B4-BE49-F238E27FC236}">
                <a16:creationId xmlns:a16="http://schemas.microsoft.com/office/drawing/2014/main" id="{CFCF207A-283B-407C-AC07-07EEEA604BE2}"/>
              </a:ext>
            </a:extLst>
          </p:cNvPr>
          <p:cNvPicPr>
            <a:picLocks noGrp="1" noChangeAspect="1"/>
          </p:cNvPicPr>
          <p:nvPr>
            <p:ph idx="1"/>
          </p:nvPr>
        </p:nvPicPr>
        <p:blipFill>
          <a:blip r:embed="rId3"/>
          <a:stretch>
            <a:fillRect/>
          </a:stretch>
        </p:blipFill>
        <p:spPr>
          <a:xfrm>
            <a:off x="641939" y="290286"/>
            <a:ext cx="10442601" cy="2351314"/>
          </a:xfrm>
          <a:prstGeom prst="rect">
            <a:avLst/>
          </a:prstGeom>
        </p:spPr>
      </p:pic>
      <p:pic>
        <p:nvPicPr>
          <p:cNvPr id="5" name="Image 4">
            <a:extLst>
              <a:ext uri="{FF2B5EF4-FFF2-40B4-BE49-F238E27FC236}">
                <a16:creationId xmlns:a16="http://schemas.microsoft.com/office/drawing/2014/main" id="{76F36E02-7A0F-42E8-BB66-C33F1D9F08C9}"/>
              </a:ext>
            </a:extLst>
          </p:cNvPr>
          <p:cNvPicPr>
            <a:picLocks noChangeAspect="1"/>
          </p:cNvPicPr>
          <p:nvPr/>
        </p:nvPicPr>
        <p:blipFill>
          <a:blip r:embed="rId4"/>
          <a:stretch>
            <a:fillRect/>
          </a:stretch>
        </p:blipFill>
        <p:spPr>
          <a:xfrm>
            <a:off x="641939" y="2641600"/>
            <a:ext cx="10442601" cy="1350469"/>
          </a:xfrm>
          <a:prstGeom prst="rect">
            <a:avLst/>
          </a:prstGeom>
        </p:spPr>
      </p:pic>
      <p:sp>
        <p:nvSpPr>
          <p:cNvPr id="6" name="Rectangle 5">
            <a:extLst>
              <a:ext uri="{FF2B5EF4-FFF2-40B4-BE49-F238E27FC236}">
                <a16:creationId xmlns:a16="http://schemas.microsoft.com/office/drawing/2014/main" id="{B0222E3B-AE32-482E-BECB-1BEE9AD20D9B}"/>
              </a:ext>
            </a:extLst>
          </p:cNvPr>
          <p:cNvSpPr/>
          <p:nvPr/>
        </p:nvSpPr>
        <p:spPr>
          <a:xfrm>
            <a:off x="641939" y="3992069"/>
            <a:ext cx="10442600" cy="369332"/>
          </a:xfrm>
          <a:prstGeom prst="rect">
            <a:avLst/>
          </a:prstGeom>
        </p:spPr>
        <p:txBody>
          <a:bodyPr wrap="square">
            <a:spAutoFit/>
          </a:bodyPr>
          <a:lstStyle/>
          <a:p>
            <a:pPr marL="204788" lvl="2" algn="r" rtl="1">
              <a:defRPr/>
            </a:pPr>
            <a:r>
              <a:rPr lang="ar-MA" dirty="0">
                <a:highlight>
                  <a:srgbClr val="FFFF00"/>
                </a:highlight>
                <a:latin typeface="Arial" charset="0"/>
                <a:cs typeface="Arial" charset="0"/>
              </a:rPr>
              <a:t>تنظيم " أيام التربية الوطنية " بإفران في غشت 1980؛</a:t>
            </a:r>
            <a:endParaRPr lang="fr-FR" dirty="0">
              <a:highlight>
                <a:srgbClr val="FFFF00"/>
              </a:highlight>
              <a:latin typeface="Arial" charset="0"/>
              <a:cs typeface="Arial" charset="0"/>
            </a:endParaRPr>
          </a:p>
        </p:txBody>
      </p:sp>
    </p:spTree>
    <p:extLst>
      <p:ext uri="{BB962C8B-B14F-4D97-AF65-F5344CB8AC3E}">
        <p14:creationId xmlns:p14="http://schemas.microsoft.com/office/powerpoint/2010/main" val="1482569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4D486638-2D12-4E12-A6F4-FF9A009EFE55}"/>
              </a:ext>
            </a:extLst>
          </p:cNvPr>
          <p:cNvPicPr>
            <a:picLocks noGrp="1" noChangeAspect="1"/>
          </p:cNvPicPr>
          <p:nvPr>
            <p:ph idx="1"/>
          </p:nvPr>
        </p:nvPicPr>
        <p:blipFill>
          <a:blip r:embed="rId2"/>
          <a:stretch>
            <a:fillRect/>
          </a:stretch>
        </p:blipFill>
        <p:spPr>
          <a:xfrm>
            <a:off x="0" y="0"/>
            <a:ext cx="12191999" cy="6858000"/>
          </a:xfrm>
          <a:prstGeom prst="rect">
            <a:avLst/>
          </a:prstGeom>
        </p:spPr>
      </p:pic>
      <p:sp>
        <p:nvSpPr>
          <p:cNvPr id="3" name="Espace réservé du numéro de diapositive 2">
            <a:extLst>
              <a:ext uri="{FF2B5EF4-FFF2-40B4-BE49-F238E27FC236}">
                <a16:creationId xmlns:a16="http://schemas.microsoft.com/office/drawing/2014/main" id="{215C89F0-F061-4072-8BAB-E73B7D127D6A}"/>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70</a:t>
            </a:fld>
            <a:endParaRPr lang="fr-FR">
              <a:solidFill>
                <a:prstClr val="black">
                  <a:tint val="75000"/>
                </a:prstClr>
              </a:solidFill>
            </a:endParaRPr>
          </a:p>
        </p:txBody>
      </p:sp>
    </p:spTree>
    <p:extLst>
      <p:ext uri="{BB962C8B-B14F-4D97-AF65-F5344CB8AC3E}">
        <p14:creationId xmlns:p14="http://schemas.microsoft.com/office/powerpoint/2010/main" val="32383238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B15F7214-5265-40BE-88A0-81B3F8FB4F93}"/>
              </a:ext>
            </a:extLst>
          </p:cNvPr>
          <p:cNvPicPr>
            <a:picLocks noGrp="1" noChangeAspect="1"/>
          </p:cNvPicPr>
          <p:nvPr>
            <p:ph idx="1"/>
          </p:nvPr>
        </p:nvPicPr>
        <p:blipFill>
          <a:blip r:embed="rId2"/>
          <a:stretch>
            <a:fillRect/>
          </a:stretch>
        </p:blipFill>
        <p:spPr>
          <a:xfrm>
            <a:off x="-39240" y="253827"/>
            <a:ext cx="11447469" cy="5916995"/>
          </a:xfrm>
          <a:prstGeom prst="rect">
            <a:avLst/>
          </a:prstGeom>
        </p:spPr>
      </p:pic>
      <p:sp>
        <p:nvSpPr>
          <p:cNvPr id="3" name="Espace réservé du numéro de diapositive 2">
            <a:extLst>
              <a:ext uri="{FF2B5EF4-FFF2-40B4-BE49-F238E27FC236}">
                <a16:creationId xmlns:a16="http://schemas.microsoft.com/office/drawing/2014/main" id="{0CBF905F-F90F-4F06-A822-0E58578B126A}"/>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71</a:t>
            </a:fld>
            <a:endParaRPr lang="fr-FR">
              <a:solidFill>
                <a:prstClr val="black">
                  <a:tint val="75000"/>
                </a:prstClr>
              </a:solidFill>
            </a:endParaRPr>
          </a:p>
        </p:txBody>
      </p:sp>
    </p:spTree>
    <p:extLst>
      <p:ext uri="{BB962C8B-B14F-4D97-AF65-F5344CB8AC3E}">
        <p14:creationId xmlns:p14="http://schemas.microsoft.com/office/powerpoint/2010/main" val="515377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2F5F4D5-8705-4778-B0EB-1AB953B60A02}"/>
              </a:ext>
            </a:extLst>
          </p:cNvPr>
          <p:cNvPicPr>
            <a:picLocks noGrp="1" noChangeAspect="1"/>
          </p:cNvPicPr>
          <p:nvPr>
            <p:ph idx="1"/>
          </p:nvPr>
        </p:nvPicPr>
        <p:blipFill>
          <a:blip r:embed="rId2"/>
          <a:stretch>
            <a:fillRect/>
          </a:stretch>
        </p:blipFill>
        <p:spPr>
          <a:xfrm>
            <a:off x="1785258" y="97994"/>
            <a:ext cx="8084456" cy="4590120"/>
          </a:xfrm>
          <a:prstGeom prst="rect">
            <a:avLst/>
          </a:prstGeom>
        </p:spPr>
      </p:pic>
      <p:sp>
        <p:nvSpPr>
          <p:cNvPr id="3" name="Espace réservé du numéro de diapositive 2">
            <a:extLst>
              <a:ext uri="{FF2B5EF4-FFF2-40B4-BE49-F238E27FC236}">
                <a16:creationId xmlns:a16="http://schemas.microsoft.com/office/drawing/2014/main" id="{47B5B95A-3C16-4F74-B572-940EA74381F3}"/>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72</a:t>
            </a:fld>
            <a:endParaRPr lang="fr-FR">
              <a:solidFill>
                <a:prstClr val="black">
                  <a:tint val="75000"/>
                </a:prstClr>
              </a:solidFill>
            </a:endParaRPr>
          </a:p>
        </p:txBody>
      </p:sp>
      <p:pic>
        <p:nvPicPr>
          <p:cNvPr id="6" name="Image 5">
            <a:extLst>
              <a:ext uri="{FF2B5EF4-FFF2-40B4-BE49-F238E27FC236}">
                <a16:creationId xmlns:a16="http://schemas.microsoft.com/office/drawing/2014/main" id="{B20C72F8-F87A-40A2-A8F0-6C700021473A}"/>
              </a:ext>
            </a:extLst>
          </p:cNvPr>
          <p:cNvPicPr>
            <a:picLocks noChangeAspect="1"/>
          </p:cNvPicPr>
          <p:nvPr/>
        </p:nvPicPr>
        <p:blipFill>
          <a:blip r:embed="rId3"/>
          <a:stretch>
            <a:fillRect/>
          </a:stretch>
        </p:blipFill>
        <p:spPr>
          <a:xfrm>
            <a:off x="1785258" y="4869997"/>
            <a:ext cx="8820007" cy="1803745"/>
          </a:xfrm>
          <a:prstGeom prst="rect">
            <a:avLst/>
          </a:prstGeom>
        </p:spPr>
      </p:pic>
    </p:spTree>
    <p:extLst>
      <p:ext uri="{BB962C8B-B14F-4D97-AF65-F5344CB8AC3E}">
        <p14:creationId xmlns:p14="http://schemas.microsoft.com/office/powerpoint/2010/main" val="320901815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D5D0E4B-286F-4E07-BFED-9357585616EB}"/>
              </a:ext>
            </a:extLst>
          </p:cNvPr>
          <p:cNvPicPr>
            <a:picLocks noGrp="1" noChangeAspect="1"/>
          </p:cNvPicPr>
          <p:nvPr>
            <p:ph idx="1"/>
          </p:nvPr>
        </p:nvPicPr>
        <p:blipFill>
          <a:blip r:embed="rId2"/>
          <a:stretch>
            <a:fillRect/>
          </a:stretch>
        </p:blipFill>
        <p:spPr>
          <a:xfrm>
            <a:off x="626164" y="207752"/>
            <a:ext cx="10575220" cy="6309162"/>
          </a:xfrm>
          <a:prstGeom prst="rect">
            <a:avLst/>
          </a:prstGeom>
        </p:spPr>
      </p:pic>
      <p:sp>
        <p:nvSpPr>
          <p:cNvPr id="3" name="Espace réservé du numéro de diapositive 2">
            <a:extLst>
              <a:ext uri="{FF2B5EF4-FFF2-40B4-BE49-F238E27FC236}">
                <a16:creationId xmlns:a16="http://schemas.microsoft.com/office/drawing/2014/main" id="{F828AD4F-0134-40C7-9681-9CEF6D34E25B}"/>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73</a:t>
            </a:fld>
            <a:endParaRPr lang="fr-FR">
              <a:solidFill>
                <a:prstClr val="black">
                  <a:tint val="75000"/>
                </a:prstClr>
              </a:solidFill>
            </a:endParaRPr>
          </a:p>
        </p:txBody>
      </p:sp>
    </p:spTree>
    <p:extLst>
      <p:ext uri="{BB962C8B-B14F-4D97-AF65-F5344CB8AC3E}">
        <p14:creationId xmlns:p14="http://schemas.microsoft.com/office/powerpoint/2010/main" val="39164582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7C892F0D-2C32-4A1E-A2E7-C52129A534A2}"/>
              </a:ext>
            </a:extLst>
          </p:cNvPr>
          <p:cNvPicPr>
            <a:picLocks noGrp="1" noChangeAspect="1"/>
          </p:cNvPicPr>
          <p:nvPr>
            <p:ph idx="1"/>
          </p:nvPr>
        </p:nvPicPr>
        <p:blipFill>
          <a:blip r:embed="rId2"/>
          <a:stretch>
            <a:fillRect/>
          </a:stretch>
        </p:blipFill>
        <p:spPr>
          <a:xfrm>
            <a:off x="159659" y="1"/>
            <a:ext cx="12032341" cy="6673741"/>
          </a:xfrm>
          <a:prstGeom prst="rect">
            <a:avLst/>
          </a:prstGeom>
        </p:spPr>
      </p:pic>
      <p:sp>
        <p:nvSpPr>
          <p:cNvPr id="3" name="Espace réservé du numéro de diapositive 2">
            <a:extLst>
              <a:ext uri="{FF2B5EF4-FFF2-40B4-BE49-F238E27FC236}">
                <a16:creationId xmlns:a16="http://schemas.microsoft.com/office/drawing/2014/main" id="{B6D13562-C28E-44EE-B14D-B9A6DAFD30B2}"/>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74</a:t>
            </a:fld>
            <a:endParaRPr lang="fr-FR">
              <a:solidFill>
                <a:prstClr val="black">
                  <a:tint val="75000"/>
                </a:prstClr>
              </a:solidFill>
            </a:endParaRPr>
          </a:p>
        </p:txBody>
      </p:sp>
    </p:spTree>
    <p:extLst>
      <p:ext uri="{BB962C8B-B14F-4D97-AF65-F5344CB8AC3E}">
        <p14:creationId xmlns:p14="http://schemas.microsoft.com/office/powerpoint/2010/main" val="12233719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ECD0FA57-AAB8-4463-9B54-8D8FD59441AC}"/>
              </a:ext>
            </a:extLst>
          </p:cNvPr>
          <p:cNvPicPr>
            <a:picLocks noGrp="1" noChangeAspect="1"/>
          </p:cNvPicPr>
          <p:nvPr>
            <p:ph idx="1"/>
          </p:nvPr>
        </p:nvPicPr>
        <p:blipFill>
          <a:blip r:embed="rId2"/>
          <a:stretch>
            <a:fillRect/>
          </a:stretch>
        </p:blipFill>
        <p:spPr>
          <a:xfrm>
            <a:off x="101600" y="203200"/>
            <a:ext cx="12090400" cy="6470542"/>
          </a:xfrm>
          <a:prstGeom prst="rect">
            <a:avLst/>
          </a:prstGeom>
        </p:spPr>
      </p:pic>
      <p:sp>
        <p:nvSpPr>
          <p:cNvPr id="3" name="Espace réservé du numéro de diapositive 2">
            <a:extLst>
              <a:ext uri="{FF2B5EF4-FFF2-40B4-BE49-F238E27FC236}">
                <a16:creationId xmlns:a16="http://schemas.microsoft.com/office/drawing/2014/main" id="{E12C80E0-BC7B-432A-9402-AC4873C41EC0}"/>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75</a:t>
            </a:fld>
            <a:endParaRPr lang="fr-FR">
              <a:solidFill>
                <a:prstClr val="black">
                  <a:tint val="75000"/>
                </a:prstClr>
              </a:solidFill>
            </a:endParaRPr>
          </a:p>
        </p:txBody>
      </p:sp>
    </p:spTree>
    <p:extLst>
      <p:ext uri="{BB962C8B-B14F-4D97-AF65-F5344CB8AC3E}">
        <p14:creationId xmlns:p14="http://schemas.microsoft.com/office/powerpoint/2010/main" val="3516142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AA84E3D5-88DF-439D-8F10-38DC9D91629B}"/>
              </a:ext>
            </a:extLst>
          </p:cNvPr>
          <p:cNvPicPr>
            <a:picLocks noGrp="1" noChangeAspect="1"/>
          </p:cNvPicPr>
          <p:nvPr>
            <p:ph idx="1"/>
          </p:nvPr>
        </p:nvPicPr>
        <p:blipFill>
          <a:blip r:embed="rId2"/>
          <a:stretch>
            <a:fillRect/>
          </a:stretch>
        </p:blipFill>
        <p:spPr>
          <a:xfrm>
            <a:off x="495707" y="304800"/>
            <a:ext cx="10854464" cy="6368941"/>
          </a:xfrm>
          <a:prstGeom prst="rect">
            <a:avLst/>
          </a:prstGeom>
        </p:spPr>
      </p:pic>
      <p:sp>
        <p:nvSpPr>
          <p:cNvPr id="3" name="Espace réservé du numéro de diapositive 2">
            <a:extLst>
              <a:ext uri="{FF2B5EF4-FFF2-40B4-BE49-F238E27FC236}">
                <a16:creationId xmlns:a16="http://schemas.microsoft.com/office/drawing/2014/main" id="{97C141C8-4209-4B5B-9EC6-6E5203D6FF83}"/>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76</a:t>
            </a:fld>
            <a:endParaRPr lang="fr-FR">
              <a:solidFill>
                <a:prstClr val="black">
                  <a:tint val="75000"/>
                </a:prstClr>
              </a:solidFill>
            </a:endParaRPr>
          </a:p>
        </p:txBody>
      </p:sp>
    </p:spTree>
    <p:extLst>
      <p:ext uri="{BB962C8B-B14F-4D97-AF65-F5344CB8AC3E}">
        <p14:creationId xmlns:p14="http://schemas.microsoft.com/office/powerpoint/2010/main" val="13161563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E85951EC-F6CC-4AB8-8D64-86740AF9CE42}"/>
              </a:ext>
            </a:extLst>
          </p:cNvPr>
          <p:cNvPicPr>
            <a:picLocks noGrp="1" noChangeAspect="1"/>
          </p:cNvPicPr>
          <p:nvPr>
            <p:ph idx="1"/>
          </p:nvPr>
        </p:nvPicPr>
        <p:blipFill>
          <a:blip r:embed="rId2"/>
          <a:stretch>
            <a:fillRect/>
          </a:stretch>
        </p:blipFill>
        <p:spPr>
          <a:xfrm>
            <a:off x="2676411" y="692150"/>
            <a:ext cx="6143625" cy="2457450"/>
          </a:xfrm>
          <a:prstGeom prst="rect">
            <a:avLst/>
          </a:prstGeom>
        </p:spPr>
      </p:pic>
      <p:sp>
        <p:nvSpPr>
          <p:cNvPr id="3" name="Espace réservé du numéro de diapositive 2">
            <a:extLst>
              <a:ext uri="{FF2B5EF4-FFF2-40B4-BE49-F238E27FC236}">
                <a16:creationId xmlns:a16="http://schemas.microsoft.com/office/drawing/2014/main" id="{2DCECEE5-0588-4568-A8A0-4450148310E6}"/>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77</a:t>
            </a:fld>
            <a:endParaRPr lang="fr-FR">
              <a:solidFill>
                <a:prstClr val="black">
                  <a:tint val="75000"/>
                </a:prstClr>
              </a:solidFill>
            </a:endParaRPr>
          </a:p>
        </p:txBody>
      </p:sp>
    </p:spTree>
    <p:extLst>
      <p:ext uri="{BB962C8B-B14F-4D97-AF65-F5344CB8AC3E}">
        <p14:creationId xmlns:p14="http://schemas.microsoft.com/office/powerpoint/2010/main" val="5530668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7EA155A9-B755-4D61-8C31-56E935E777A4}"/>
              </a:ext>
            </a:extLst>
          </p:cNvPr>
          <p:cNvPicPr>
            <a:picLocks noGrp="1" noChangeAspect="1"/>
          </p:cNvPicPr>
          <p:nvPr>
            <p:ph idx="1"/>
          </p:nvPr>
        </p:nvPicPr>
        <p:blipFill>
          <a:blip r:embed="rId2"/>
          <a:stretch>
            <a:fillRect/>
          </a:stretch>
        </p:blipFill>
        <p:spPr>
          <a:xfrm>
            <a:off x="290287" y="0"/>
            <a:ext cx="11117942" cy="1727200"/>
          </a:xfrm>
          <a:prstGeom prst="rect">
            <a:avLst/>
          </a:prstGeom>
        </p:spPr>
      </p:pic>
      <p:sp>
        <p:nvSpPr>
          <p:cNvPr id="3" name="Espace réservé du numéro de diapositive 2">
            <a:extLst>
              <a:ext uri="{FF2B5EF4-FFF2-40B4-BE49-F238E27FC236}">
                <a16:creationId xmlns:a16="http://schemas.microsoft.com/office/drawing/2014/main" id="{6FFB9B7C-9E8A-4888-8592-89A32A30F861}"/>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78</a:t>
            </a:fld>
            <a:endParaRPr lang="fr-FR">
              <a:solidFill>
                <a:prstClr val="black">
                  <a:tint val="75000"/>
                </a:prstClr>
              </a:solidFill>
            </a:endParaRPr>
          </a:p>
        </p:txBody>
      </p:sp>
      <p:pic>
        <p:nvPicPr>
          <p:cNvPr id="6" name="Image 5">
            <a:extLst>
              <a:ext uri="{FF2B5EF4-FFF2-40B4-BE49-F238E27FC236}">
                <a16:creationId xmlns:a16="http://schemas.microsoft.com/office/drawing/2014/main" id="{FD9DA855-CAB0-4999-B7A4-5938EC149D60}"/>
              </a:ext>
            </a:extLst>
          </p:cNvPr>
          <p:cNvPicPr>
            <a:picLocks noChangeAspect="1"/>
          </p:cNvPicPr>
          <p:nvPr/>
        </p:nvPicPr>
        <p:blipFill>
          <a:blip r:embed="rId3"/>
          <a:stretch>
            <a:fillRect/>
          </a:stretch>
        </p:blipFill>
        <p:spPr>
          <a:xfrm>
            <a:off x="418722" y="1727200"/>
            <a:ext cx="11117942" cy="4182364"/>
          </a:xfrm>
          <a:prstGeom prst="rect">
            <a:avLst/>
          </a:prstGeom>
        </p:spPr>
      </p:pic>
    </p:spTree>
    <p:extLst>
      <p:ext uri="{BB962C8B-B14F-4D97-AF65-F5344CB8AC3E}">
        <p14:creationId xmlns:p14="http://schemas.microsoft.com/office/powerpoint/2010/main" val="41878582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117B1DE7-053C-4977-92E6-31281E1ADC36}"/>
              </a:ext>
            </a:extLst>
          </p:cNvPr>
          <p:cNvPicPr>
            <a:picLocks noGrp="1" noChangeAspect="1"/>
          </p:cNvPicPr>
          <p:nvPr>
            <p:ph idx="1"/>
          </p:nvPr>
        </p:nvPicPr>
        <p:blipFill>
          <a:blip r:embed="rId2"/>
          <a:stretch>
            <a:fillRect/>
          </a:stretch>
        </p:blipFill>
        <p:spPr>
          <a:xfrm>
            <a:off x="159657" y="290286"/>
            <a:ext cx="11712287" cy="6066971"/>
          </a:xfrm>
          <a:prstGeom prst="rect">
            <a:avLst/>
          </a:prstGeom>
        </p:spPr>
      </p:pic>
      <p:sp>
        <p:nvSpPr>
          <p:cNvPr id="3" name="Espace réservé du numéro de diapositive 2">
            <a:extLst>
              <a:ext uri="{FF2B5EF4-FFF2-40B4-BE49-F238E27FC236}">
                <a16:creationId xmlns:a16="http://schemas.microsoft.com/office/drawing/2014/main" id="{3F6F5A70-8BF2-4894-BE39-812B32A473A7}"/>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79</a:t>
            </a:fld>
            <a:endParaRPr lang="fr-FR">
              <a:solidFill>
                <a:prstClr val="black">
                  <a:tint val="75000"/>
                </a:prstClr>
              </a:solidFill>
            </a:endParaRPr>
          </a:p>
        </p:txBody>
      </p:sp>
    </p:spTree>
    <p:extLst>
      <p:ext uri="{BB962C8B-B14F-4D97-AF65-F5344CB8AC3E}">
        <p14:creationId xmlns:p14="http://schemas.microsoft.com/office/powerpoint/2010/main" val="1231962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1A228C9-9A3D-4377-AB13-0D52F536BFFA}"/>
              </a:ext>
            </a:extLst>
          </p:cNvPr>
          <p:cNvSpPr>
            <a:spLocks noGrp="1"/>
          </p:cNvSpPr>
          <p:nvPr>
            <p:ph idx="1"/>
          </p:nvPr>
        </p:nvSpPr>
        <p:spPr>
          <a:xfrm>
            <a:off x="1349828" y="2002970"/>
            <a:ext cx="10363200" cy="1959429"/>
          </a:xfrm>
        </p:spPr>
        <p:txBody>
          <a:bodyPr/>
          <a:lstStyle/>
          <a:p>
            <a:pPr marL="0" indent="0" algn="ctr" rtl="1">
              <a:buNone/>
            </a:pPr>
            <a:r>
              <a:rPr lang="ar-SA" sz="4000" dirty="0">
                <a:cs typeface="Khalid Art bold" pitchFamily="2" charset="-78"/>
              </a:rPr>
              <a:t>الميثاق الوطني للتربية والتكوين</a:t>
            </a:r>
          </a:p>
          <a:p>
            <a:pPr marL="0" indent="0" algn="ctr" rtl="1">
              <a:buNone/>
            </a:pPr>
            <a:r>
              <a:rPr lang="ar-SA" sz="4000" dirty="0">
                <a:cs typeface="Khalid Art bold" pitchFamily="2" charset="-78"/>
              </a:rPr>
              <a:t>16 أكتوبر 1999</a:t>
            </a:r>
            <a:endParaRPr lang="fr-FR" sz="4000" dirty="0">
              <a:cs typeface="Khalid Art bold" pitchFamily="2" charset="-78"/>
            </a:endParaRPr>
          </a:p>
        </p:txBody>
      </p:sp>
    </p:spTree>
    <p:extLst>
      <p:ext uri="{BB962C8B-B14F-4D97-AF65-F5344CB8AC3E}">
        <p14:creationId xmlns:p14="http://schemas.microsoft.com/office/powerpoint/2010/main" val="12481569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2E687BA2-FF4D-4E23-86A5-74E037308B10}"/>
              </a:ext>
            </a:extLst>
          </p:cNvPr>
          <p:cNvSpPr>
            <a:spLocks noGrp="1"/>
          </p:cNvSpPr>
          <p:nvPr>
            <p:ph idx="1"/>
          </p:nvPr>
        </p:nvSpPr>
        <p:spPr/>
        <p:txBody>
          <a:bodyPr/>
          <a:lstStyle/>
          <a:p>
            <a:endParaRPr lang="fr-FR"/>
          </a:p>
        </p:txBody>
      </p:sp>
      <p:sp>
        <p:nvSpPr>
          <p:cNvPr id="3" name="Espace réservé du numéro de diapositive 2">
            <a:extLst>
              <a:ext uri="{FF2B5EF4-FFF2-40B4-BE49-F238E27FC236}">
                <a16:creationId xmlns:a16="http://schemas.microsoft.com/office/drawing/2014/main" id="{8F6E01F2-FD35-4FD0-B8EA-E58A656E41EE}"/>
              </a:ext>
            </a:extLst>
          </p:cNvPr>
          <p:cNvSpPr>
            <a:spLocks noGrp="1"/>
          </p:cNvSpPr>
          <p:nvPr>
            <p:ph type="sldNum" sz="quarter" idx="12"/>
          </p:nvPr>
        </p:nvSpPr>
        <p:spPr/>
        <p:txBody>
          <a:bodyPr/>
          <a:lstStyle/>
          <a:p>
            <a:fld id="{D3E04377-CB08-45BC-BBE7-7847619855FB}" type="slidenum">
              <a:rPr lang="fr-FR" smtClean="0">
                <a:solidFill>
                  <a:prstClr val="black">
                    <a:tint val="75000"/>
                  </a:prstClr>
                </a:solidFill>
              </a:rPr>
              <a:pPr/>
              <a:t>80</a:t>
            </a:fld>
            <a:endParaRPr lang="fr-FR">
              <a:solidFill>
                <a:prstClr val="black">
                  <a:tint val="75000"/>
                </a:prstClr>
              </a:solidFill>
            </a:endParaRPr>
          </a:p>
        </p:txBody>
      </p:sp>
      <p:sp>
        <p:nvSpPr>
          <p:cNvPr id="4" name="Espace réservé du texte 3">
            <a:extLst>
              <a:ext uri="{FF2B5EF4-FFF2-40B4-BE49-F238E27FC236}">
                <a16:creationId xmlns:a16="http://schemas.microsoft.com/office/drawing/2014/main" id="{5CEC993E-D807-4191-B48E-A08927B1937A}"/>
              </a:ext>
            </a:extLst>
          </p:cNvPr>
          <p:cNvSpPr>
            <a:spLocks noGrp="1"/>
          </p:cNvSpPr>
          <p:nvPr>
            <p:ph type="body" sz="quarter" idx="13"/>
          </p:nvPr>
        </p:nvSpPr>
        <p:spPr/>
        <p:txBody>
          <a:bodyPr/>
          <a:lstStyle/>
          <a:p>
            <a:endParaRPr lang="fr-FR"/>
          </a:p>
        </p:txBody>
      </p:sp>
    </p:spTree>
    <p:extLst>
      <p:ext uri="{BB962C8B-B14F-4D97-AF65-F5344CB8AC3E}">
        <p14:creationId xmlns:p14="http://schemas.microsoft.com/office/powerpoint/2010/main" val="4004370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E4089BB-4E23-40B1-820F-07B6CAABAA13}"/>
              </a:ext>
            </a:extLst>
          </p:cNvPr>
          <p:cNvSpPr>
            <a:spLocks noGrp="1"/>
          </p:cNvSpPr>
          <p:nvPr>
            <p:ph idx="1"/>
          </p:nvPr>
        </p:nvSpPr>
        <p:spPr>
          <a:xfrm>
            <a:off x="914400" y="638629"/>
            <a:ext cx="10363200" cy="5457371"/>
          </a:xfrm>
        </p:spPr>
        <p:txBody>
          <a:bodyPr/>
          <a:lstStyle/>
          <a:p>
            <a:pPr algn="justLow" rtl="1"/>
            <a:r>
              <a:rPr lang="ar-MA" b="1" i="1" dirty="0">
                <a:cs typeface="Arabic Transparent" pitchFamily="2" charset="-78"/>
              </a:rPr>
              <a:t>يعتبر الميثاق  الوطني للتربية و التكوين أهم وثيقة للإصلاح التربوي و النظام التعليمي في المغرب الجديد ،حيث جاء ليساير المستجدات الاقتصادية و السياسية والاجتماعية والتربوية التي تعرفها بلادنا بعد مجموعة من الأزمات التي عرفها قطاع التعليم</a:t>
            </a:r>
            <a:r>
              <a:rPr lang="ar-SA" b="1" i="1" dirty="0">
                <a:cs typeface="Arabic Transparent" pitchFamily="2" charset="-78"/>
              </a:rPr>
              <a:t>، ان</a:t>
            </a:r>
            <a:r>
              <a:rPr lang="ar-MA" b="1" i="1" dirty="0">
                <a:cs typeface="Arabic Transparent" pitchFamily="2" charset="-78"/>
              </a:rPr>
              <a:t>تهت باللجوء إلى التقويم الهيكلي مع منتصف الثمانينيات والذي افرز بدوره تعليما هشا ورديئا سينتهي بدوره إلى التفكير في وضع إصلاح تربوي شامل تضعه  لجنة من رجال المقاولة و التعليم  والإدارة والمجتمع السياسي والمدني  ... وقد حظي الميثاق بنوع من الإجماع    لدى مختلف الفر قاء والمتدخلين والمهتمين بالمجال التعليمي في  البلاد</a:t>
            </a:r>
            <a:endParaRPr lang="fr-FR" b="1" i="1" dirty="0"/>
          </a:p>
        </p:txBody>
      </p:sp>
    </p:spTree>
    <p:extLst>
      <p:ext uri="{BB962C8B-B14F-4D97-AF65-F5344CB8AC3E}">
        <p14:creationId xmlns:p14="http://schemas.microsoft.com/office/powerpoint/2010/main" val="2160749294"/>
      </p:ext>
    </p:extLst>
  </p:cSld>
  <p:clrMapOvr>
    <a:masterClrMapping/>
  </p:clrMapOvr>
</p:sld>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843</TotalTime>
  <Words>1637</Words>
  <Application>Microsoft Office PowerPoint</Application>
  <PresentationFormat>Grand écran</PresentationFormat>
  <Paragraphs>312</Paragraphs>
  <Slides>80</Slides>
  <Notes>5</Notes>
  <HiddenSlides>0</HiddenSlides>
  <MMClips>0</MMClips>
  <ScaleCrop>false</ScaleCrop>
  <HeadingPairs>
    <vt:vector size="6" baseType="variant">
      <vt:variant>
        <vt:lpstr>Polices utilisées</vt:lpstr>
      </vt:variant>
      <vt:variant>
        <vt:i4>19</vt:i4>
      </vt:variant>
      <vt:variant>
        <vt:lpstr>Thème</vt:lpstr>
      </vt:variant>
      <vt:variant>
        <vt:i4>3</vt:i4>
      </vt:variant>
      <vt:variant>
        <vt:lpstr>Titres des diapositives</vt:lpstr>
      </vt:variant>
      <vt:variant>
        <vt:i4>80</vt:i4>
      </vt:variant>
    </vt:vector>
  </HeadingPairs>
  <TitlesOfParts>
    <vt:vector size="102" baseType="lpstr">
      <vt:lpstr>AGA Cordoba V2 قرطبة</vt:lpstr>
      <vt:lpstr>AL-Mohanad Bold</vt:lpstr>
      <vt:lpstr>Andalus</vt:lpstr>
      <vt:lpstr>Arabic Transparent</vt:lpstr>
      <vt:lpstr>Arabic Typesetting</vt:lpstr>
      <vt:lpstr>Arial</vt:lpstr>
      <vt:lpstr>Calibri</vt:lpstr>
      <vt:lpstr>Calibri Light</vt:lpstr>
      <vt:lpstr>Franklin Gothic Book</vt:lpstr>
      <vt:lpstr>Franklin Gothic Medium</vt:lpstr>
      <vt:lpstr>Generator Black</vt:lpstr>
      <vt:lpstr>Khalid Art bold</vt:lpstr>
      <vt:lpstr>Liberation Sans</vt:lpstr>
      <vt:lpstr>PMingLiU</vt:lpstr>
      <vt:lpstr>Simplified Arabic</vt:lpstr>
      <vt:lpstr>Tahoma</vt:lpstr>
      <vt:lpstr>Times New Roman</vt:lpstr>
      <vt:lpstr>Tunga</vt:lpstr>
      <vt:lpstr>Wingdings</vt:lpstr>
      <vt:lpstr>Thème Office</vt:lpstr>
      <vt:lpstr>Standarddesign</vt:lpstr>
      <vt:lpstr>Angles</vt:lpstr>
      <vt:lpstr>مستجدات التربية والتكوين</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مكونات الميثاق</vt:lpstr>
      <vt:lpstr>المرتكزات</vt:lpstr>
      <vt:lpstr>الغايات الكبرى </vt:lpstr>
      <vt:lpstr>Présentation PowerPoint</vt:lpstr>
      <vt:lpstr>المجال الأول : نشر التعليم وربطه بالمحيط الاقتصادي </vt:lpstr>
      <vt:lpstr>المجال الثاني : التنظيم البيداغوجي </vt:lpstr>
      <vt:lpstr>المجال الثالث : الرفع من جودة التربية والتكوين </vt:lpstr>
      <vt:lpstr>المجال الرابع : الموارد البشرية  </vt:lpstr>
      <vt:lpstr>المجال الخامس : التسيير والتدبير  </vt:lpstr>
      <vt:lpstr>المجال السادس : الشراكة والتمويل  </vt:lpstr>
      <vt:lpstr>Présentation PowerPoint</vt:lpstr>
      <vt:lpstr>Présentation PowerPoint</vt:lpstr>
      <vt:lpstr>المجال الأول</vt:lpstr>
      <vt:lpstr>المجال الثاني</vt:lpstr>
      <vt:lpstr>المجال الثالث</vt:lpstr>
      <vt:lpstr>المجال الرابع</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مستجدات التربية والتكوين</dc:title>
  <dc:creator>khal</dc:creator>
  <cp:lastModifiedBy>khal</cp:lastModifiedBy>
  <cp:revision>114</cp:revision>
  <dcterms:created xsi:type="dcterms:W3CDTF">2017-11-02T19:06:42Z</dcterms:created>
  <dcterms:modified xsi:type="dcterms:W3CDTF">2017-12-25T17:57:44Z</dcterms:modified>
</cp:coreProperties>
</file>